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4608"/>
    <a:srgbClr val="E483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A8CDE6-414D-497D-ABC2-EC5AF4C9C721}"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it-IT"/>
        </a:p>
      </dgm:t>
    </dgm:pt>
    <dgm:pt modelId="{FD20C6AE-6D04-43EE-AE72-BD27EC179DC9}">
      <dgm:prSet phldrT="[Testo]" custT="1"/>
      <dgm:spPr/>
      <dgm:t>
        <a:bodyPr/>
        <a:lstStyle/>
        <a:p>
          <a:r>
            <a:rPr lang="it-IT" sz="4400" dirty="0">
              <a:latin typeface="Arial Black" panose="020B0A04020102020204" pitchFamily="34" charset="0"/>
            </a:rPr>
            <a:t>FONDIMPRESA</a:t>
          </a:r>
        </a:p>
      </dgm:t>
    </dgm:pt>
    <dgm:pt modelId="{3AE9193A-E60E-4EFD-ABC3-81C03B17AB01}" type="parTrans" cxnId="{642A791D-E0EC-4E60-AF2C-3A686309714D}">
      <dgm:prSet/>
      <dgm:spPr/>
      <dgm:t>
        <a:bodyPr/>
        <a:lstStyle/>
        <a:p>
          <a:endParaRPr lang="it-IT"/>
        </a:p>
      </dgm:t>
    </dgm:pt>
    <dgm:pt modelId="{53B6041F-80BA-43F4-8A76-940BDD32484B}" type="sibTrans" cxnId="{642A791D-E0EC-4E60-AF2C-3A686309714D}">
      <dgm:prSet/>
      <dgm:spPr/>
      <dgm:t>
        <a:bodyPr/>
        <a:lstStyle/>
        <a:p>
          <a:endParaRPr lang="it-IT"/>
        </a:p>
      </dgm:t>
    </dgm:pt>
    <dgm:pt modelId="{89A7806A-030C-44E3-82DF-02ACC41357C9}">
      <dgm:prSet/>
      <dgm:spPr/>
      <dgm:t>
        <a:bodyPr/>
        <a:lstStyle/>
        <a:p>
          <a:pPr rtl="0"/>
          <a:r>
            <a:rPr lang="it-IT" b="1" i="0" u="sng" dirty="0"/>
            <a:t>Conto formazione </a:t>
          </a:r>
          <a:r>
            <a:rPr lang="it-IT" b="0" i="0" u="none" dirty="0"/>
            <a:t>(utilizza le risorse accantonate dall’azienda)</a:t>
          </a:r>
          <a:endParaRPr lang="it-IT" b="0" dirty="0"/>
        </a:p>
      </dgm:t>
    </dgm:pt>
    <dgm:pt modelId="{59A26BE0-E105-44EB-92DB-5CAB05929EE1}" type="parTrans" cxnId="{D003BCA9-8A89-4D45-994E-7A1358F30495}">
      <dgm:prSet/>
      <dgm:spPr/>
      <dgm:t>
        <a:bodyPr/>
        <a:lstStyle/>
        <a:p>
          <a:endParaRPr lang="it-IT"/>
        </a:p>
      </dgm:t>
    </dgm:pt>
    <dgm:pt modelId="{B87C6638-0631-47FC-80A3-FF358B5A3798}" type="sibTrans" cxnId="{D003BCA9-8A89-4D45-994E-7A1358F30495}">
      <dgm:prSet/>
      <dgm:spPr/>
      <dgm:t>
        <a:bodyPr/>
        <a:lstStyle/>
        <a:p>
          <a:endParaRPr lang="it-IT"/>
        </a:p>
      </dgm:t>
    </dgm:pt>
    <dgm:pt modelId="{4CFF57EC-3604-45C7-86A8-F4A88CE9A63B}">
      <dgm:prSet/>
      <dgm:spPr/>
      <dgm:t>
        <a:bodyPr/>
        <a:lstStyle/>
        <a:p>
          <a:pPr rtl="0"/>
          <a:r>
            <a:rPr lang="it-IT" b="1" i="0" u="sng" dirty="0"/>
            <a:t>Contributo aggiuntivo </a:t>
          </a:r>
          <a:r>
            <a:rPr lang="it-IT" b="0" i="0" u="none" dirty="0"/>
            <a:t>(utilizza le risorse accantonate dall’azienda + un contributo aggiuntivo)   </a:t>
          </a:r>
          <a:endParaRPr lang="it-IT" b="0" dirty="0"/>
        </a:p>
      </dgm:t>
    </dgm:pt>
    <dgm:pt modelId="{528330D2-AF90-47F4-88C7-83FF6802D60A}" type="sibTrans" cxnId="{6724B7FA-E861-4499-AA68-0E776FC0A29D}">
      <dgm:prSet/>
      <dgm:spPr/>
      <dgm:t>
        <a:bodyPr/>
        <a:lstStyle/>
        <a:p>
          <a:endParaRPr lang="it-IT"/>
        </a:p>
      </dgm:t>
    </dgm:pt>
    <dgm:pt modelId="{C2FD015A-4948-4C3F-BF41-85B932D23DEC}" type="parTrans" cxnId="{6724B7FA-E861-4499-AA68-0E776FC0A29D}">
      <dgm:prSet/>
      <dgm:spPr/>
      <dgm:t>
        <a:bodyPr/>
        <a:lstStyle/>
        <a:p>
          <a:endParaRPr lang="it-IT"/>
        </a:p>
      </dgm:t>
    </dgm:pt>
    <dgm:pt modelId="{97718138-A123-4367-9A7B-01368B9EC9CD}">
      <dgm:prSet/>
      <dgm:spPr/>
      <dgm:t>
        <a:bodyPr/>
        <a:lstStyle/>
        <a:p>
          <a:pPr rtl="0"/>
          <a:r>
            <a:rPr lang="it-IT" b="1" i="0" u="sng" dirty="0"/>
            <a:t>Conto di sistema </a:t>
          </a:r>
          <a:r>
            <a:rPr lang="it-IT" b="0" i="0" u="none" dirty="0"/>
            <a:t>(Un conto collettivo che, tramite la pubblicazione di Avvisi, consente alle aziende di partecipare a percorsi formativi comuni per territorio o settore)</a:t>
          </a:r>
          <a:endParaRPr lang="it-IT" b="0" dirty="0"/>
        </a:p>
      </dgm:t>
    </dgm:pt>
    <dgm:pt modelId="{BE14507A-3052-408A-9C9B-1ACCCE0B40C2}" type="parTrans" cxnId="{A6B4A53D-D0D7-493D-A2CD-F1B2C9E3EBA5}">
      <dgm:prSet/>
      <dgm:spPr/>
      <dgm:t>
        <a:bodyPr/>
        <a:lstStyle/>
        <a:p>
          <a:endParaRPr lang="it-IT"/>
        </a:p>
      </dgm:t>
    </dgm:pt>
    <dgm:pt modelId="{C4D4668A-7EC1-4135-BB92-601E6FE53CE2}" type="sibTrans" cxnId="{A6B4A53D-D0D7-493D-A2CD-F1B2C9E3EBA5}">
      <dgm:prSet/>
      <dgm:spPr/>
      <dgm:t>
        <a:bodyPr/>
        <a:lstStyle/>
        <a:p>
          <a:endParaRPr lang="it-IT"/>
        </a:p>
      </dgm:t>
    </dgm:pt>
    <dgm:pt modelId="{BA044E8C-21CD-4436-8402-F45B83BDE2A8}" type="pres">
      <dgm:prSet presAssocID="{10A8CDE6-414D-497D-ABC2-EC5AF4C9C721}" presName="Name0" presStyleCnt="0">
        <dgm:presLayoutVars>
          <dgm:chPref val="1"/>
          <dgm:dir/>
          <dgm:animOne val="branch"/>
          <dgm:animLvl val="lvl"/>
          <dgm:resizeHandles val="exact"/>
        </dgm:presLayoutVars>
      </dgm:prSet>
      <dgm:spPr/>
    </dgm:pt>
    <dgm:pt modelId="{0C140117-CA72-4493-A30E-85A29E746983}" type="pres">
      <dgm:prSet presAssocID="{FD20C6AE-6D04-43EE-AE72-BD27EC179DC9}" presName="root1" presStyleCnt="0"/>
      <dgm:spPr/>
    </dgm:pt>
    <dgm:pt modelId="{CA932C6D-8327-4D58-AB5D-A784DA62999F}" type="pres">
      <dgm:prSet presAssocID="{FD20C6AE-6D04-43EE-AE72-BD27EC179DC9}" presName="LevelOneTextNode" presStyleLbl="node0" presStyleIdx="0" presStyleCnt="1">
        <dgm:presLayoutVars>
          <dgm:chPref val="3"/>
        </dgm:presLayoutVars>
      </dgm:prSet>
      <dgm:spPr/>
    </dgm:pt>
    <dgm:pt modelId="{A1A54C2E-AB51-4436-ABA9-C10329BF4C06}" type="pres">
      <dgm:prSet presAssocID="{FD20C6AE-6D04-43EE-AE72-BD27EC179DC9}" presName="level2hierChild" presStyleCnt="0"/>
      <dgm:spPr/>
    </dgm:pt>
    <dgm:pt modelId="{C245B8BE-D7A9-4CB9-B713-78760477B8CD}" type="pres">
      <dgm:prSet presAssocID="{59A26BE0-E105-44EB-92DB-5CAB05929EE1}" presName="conn2-1" presStyleLbl="parChTrans1D2" presStyleIdx="0" presStyleCnt="3"/>
      <dgm:spPr/>
    </dgm:pt>
    <dgm:pt modelId="{4ADFF46E-C2A1-4A4D-9C74-F77965F12619}" type="pres">
      <dgm:prSet presAssocID="{59A26BE0-E105-44EB-92DB-5CAB05929EE1}" presName="connTx" presStyleLbl="parChTrans1D2" presStyleIdx="0" presStyleCnt="3"/>
      <dgm:spPr/>
    </dgm:pt>
    <dgm:pt modelId="{0FDBF8F0-FDF0-4BB0-84D4-D116694F068C}" type="pres">
      <dgm:prSet presAssocID="{89A7806A-030C-44E3-82DF-02ACC41357C9}" presName="root2" presStyleCnt="0"/>
      <dgm:spPr/>
    </dgm:pt>
    <dgm:pt modelId="{AE1E0D4E-D32D-43A5-944D-DE5402D2BF1D}" type="pres">
      <dgm:prSet presAssocID="{89A7806A-030C-44E3-82DF-02ACC41357C9}" presName="LevelTwoTextNode" presStyleLbl="node2" presStyleIdx="0" presStyleCnt="3" custScaleX="117212" custScaleY="129910">
        <dgm:presLayoutVars>
          <dgm:chPref val="3"/>
        </dgm:presLayoutVars>
      </dgm:prSet>
      <dgm:spPr/>
    </dgm:pt>
    <dgm:pt modelId="{87926790-5194-489E-8866-40341E766CF4}" type="pres">
      <dgm:prSet presAssocID="{89A7806A-030C-44E3-82DF-02ACC41357C9}" presName="level3hierChild" presStyleCnt="0"/>
      <dgm:spPr/>
    </dgm:pt>
    <dgm:pt modelId="{1AF02EAD-3BCA-4C34-B3DB-D803B5784A5C}" type="pres">
      <dgm:prSet presAssocID="{C2FD015A-4948-4C3F-BF41-85B932D23DEC}" presName="conn2-1" presStyleLbl="parChTrans1D2" presStyleIdx="1" presStyleCnt="3"/>
      <dgm:spPr/>
    </dgm:pt>
    <dgm:pt modelId="{3FA533E4-932F-4F75-8170-10CDB0C8454C}" type="pres">
      <dgm:prSet presAssocID="{C2FD015A-4948-4C3F-BF41-85B932D23DEC}" presName="connTx" presStyleLbl="parChTrans1D2" presStyleIdx="1" presStyleCnt="3"/>
      <dgm:spPr/>
    </dgm:pt>
    <dgm:pt modelId="{57626B67-2870-47D5-AD28-AA7D11B1BEB6}" type="pres">
      <dgm:prSet presAssocID="{4CFF57EC-3604-45C7-86A8-F4A88CE9A63B}" presName="root2" presStyleCnt="0"/>
      <dgm:spPr/>
    </dgm:pt>
    <dgm:pt modelId="{E33AF533-A02A-48A3-A3C5-31B0AD0EAB60}" type="pres">
      <dgm:prSet presAssocID="{4CFF57EC-3604-45C7-86A8-F4A88CE9A63B}" presName="LevelTwoTextNode" presStyleLbl="node2" presStyleIdx="1" presStyleCnt="3" custScaleX="118044" custScaleY="121022">
        <dgm:presLayoutVars>
          <dgm:chPref val="3"/>
        </dgm:presLayoutVars>
      </dgm:prSet>
      <dgm:spPr/>
    </dgm:pt>
    <dgm:pt modelId="{687366A9-4365-47FF-A55A-4FB2D7D3F408}" type="pres">
      <dgm:prSet presAssocID="{4CFF57EC-3604-45C7-86A8-F4A88CE9A63B}" presName="level3hierChild" presStyleCnt="0"/>
      <dgm:spPr/>
    </dgm:pt>
    <dgm:pt modelId="{1E8CA60B-E353-4593-B2BB-C8D1C6580156}" type="pres">
      <dgm:prSet presAssocID="{BE14507A-3052-408A-9C9B-1ACCCE0B40C2}" presName="conn2-1" presStyleLbl="parChTrans1D2" presStyleIdx="2" presStyleCnt="3"/>
      <dgm:spPr/>
    </dgm:pt>
    <dgm:pt modelId="{979AC964-0E75-4CAA-A52A-9B090360D4C8}" type="pres">
      <dgm:prSet presAssocID="{BE14507A-3052-408A-9C9B-1ACCCE0B40C2}" presName="connTx" presStyleLbl="parChTrans1D2" presStyleIdx="2" presStyleCnt="3"/>
      <dgm:spPr/>
    </dgm:pt>
    <dgm:pt modelId="{97043501-F0E6-4873-83C4-F937063F3481}" type="pres">
      <dgm:prSet presAssocID="{97718138-A123-4367-9A7B-01368B9EC9CD}" presName="root2" presStyleCnt="0"/>
      <dgm:spPr/>
    </dgm:pt>
    <dgm:pt modelId="{90C896A1-AD20-4DD0-A33F-757B1B537D13}" type="pres">
      <dgm:prSet presAssocID="{97718138-A123-4367-9A7B-01368B9EC9CD}" presName="LevelTwoTextNode" presStyleLbl="node2" presStyleIdx="2" presStyleCnt="3" custScaleX="118877" custScaleY="135692">
        <dgm:presLayoutVars>
          <dgm:chPref val="3"/>
        </dgm:presLayoutVars>
      </dgm:prSet>
      <dgm:spPr/>
    </dgm:pt>
    <dgm:pt modelId="{8F8C5615-795E-49F7-9F40-9E84FC6B808C}" type="pres">
      <dgm:prSet presAssocID="{97718138-A123-4367-9A7B-01368B9EC9CD}" presName="level3hierChild" presStyleCnt="0"/>
      <dgm:spPr/>
    </dgm:pt>
  </dgm:ptLst>
  <dgm:cxnLst>
    <dgm:cxn modelId="{CDF8B302-EA54-4B5C-A96E-EDAA001411DF}" type="presOf" srcId="{59A26BE0-E105-44EB-92DB-5CAB05929EE1}" destId="{C245B8BE-D7A9-4CB9-B713-78760477B8CD}" srcOrd="0" destOrd="0" presId="urn:microsoft.com/office/officeart/2008/layout/HorizontalMultiLevelHierarchy"/>
    <dgm:cxn modelId="{CE53C415-0D9A-4D85-A347-7914B153535E}" type="presOf" srcId="{4CFF57EC-3604-45C7-86A8-F4A88CE9A63B}" destId="{E33AF533-A02A-48A3-A3C5-31B0AD0EAB60}" srcOrd="0" destOrd="0" presId="urn:microsoft.com/office/officeart/2008/layout/HorizontalMultiLevelHierarchy"/>
    <dgm:cxn modelId="{BF4CAD19-7FD7-43EA-8129-C666DE6666C8}" type="presOf" srcId="{59A26BE0-E105-44EB-92DB-5CAB05929EE1}" destId="{4ADFF46E-C2A1-4A4D-9C74-F77965F12619}" srcOrd="1" destOrd="0" presId="urn:microsoft.com/office/officeart/2008/layout/HorizontalMultiLevelHierarchy"/>
    <dgm:cxn modelId="{642A791D-E0EC-4E60-AF2C-3A686309714D}" srcId="{10A8CDE6-414D-497D-ABC2-EC5AF4C9C721}" destId="{FD20C6AE-6D04-43EE-AE72-BD27EC179DC9}" srcOrd="0" destOrd="0" parTransId="{3AE9193A-E60E-4EFD-ABC3-81C03B17AB01}" sibTransId="{53B6041F-80BA-43F4-8A76-940BDD32484B}"/>
    <dgm:cxn modelId="{9B4B6227-8FD4-429E-8BCD-FAE2CAF8C48A}" type="presOf" srcId="{BE14507A-3052-408A-9C9B-1ACCCE0B40C2}" destId="{1E8CA60B-E353-4593-B2BB-C8D1C6580156}" srcOrd="0" destOrd="0" presId="urn:microsoft.com/office/officeart/2008/layout/HorizontalMultiLevelHierarchy"/>
    <dgm:cxn modelId="{B2CD582D-F82F-436A-A2CD-AC5554BF386A}" type="presOf" srcId="{C2FD015A-4948-4C3F-BF41-85B932D23DEC}" destId="{1AF02EAD-3BCA-4C34-B3DB-D803B5784A5C}" srcOrd="0" destOrd="0" presId="urn:microsoft.com/office/officeart/2008/layout/HorizontalMultiLevelHierarchy"/>
    <dgm:cxn modelId="{A6B4A53D-D0D7-493D-A2CD-F1B2C9E3EBA5}" srcId="{FD20C6AE-6D04-43EE-AE72-BD27EC179DC9}" destId="{97718138-A123-4367-9A7B-01368B9EC9CD}" srcOrd="2" destOrd="0" parTransId="{BE14507A-3052-408A-9C9B-1ACCCE0B40C2}" sibTransId="{C4D4668A-7EC1-4135-BB92-601E6FE53CE2}"/>
    <dgm:cxn modelId="{9EF64A3F-7D74-4D2B-B1B2-609FDA13A346}" type="presOf" srcId="{C2FD015A-4948-4C3F-BF41-85B932D23DEC}" destId="{3FA533E4-932F-4F75-8170-10CDB0C8454C}" srcOrd="1" destOrd="0" presId="urn:microsoft.com/office/officeart/2008/layout/HorizontalMultiLevelHierarchy"/>
    <dgm:cxn modelId="{C442FB69-B0FD-4051-9DA4-0555C045A42F}" type="presOf" srcId="{89A7806A-030C-44E3-82DF-02ACC41357C9}" destId="{AE1E0D4E-D32D-43A5-944D-DE5402D2BF1D}" srcOrd="0" destOrd="0" presId="urn:microsoft.com/office/officeart/2008/layout/HorizontalMultiLevelHierarchy"/>
    <dgm:cxn modelId="{D003BCA9-8A89-4D45-994E-7A1358F30495}" srcId="{FD20C6AE-6D04-43EE-AE72-BD27EC179DC9}" destId="{89A7806A-030C-44E3-82DF-02ACC41357C9}" srcOrd="0" destOrd="0" parTransId="{59A26BE0-E105-44EB-92DB-5CAB05929EE1}" sibTransId="{B87C6638-0631-47FC-80A3-FF358B5A3798}"/>
    <dgm:cxn modelId="{C9A50EB1-FEB3-4883-817E-E71C758D1664}" type="presOf" srcId="{BE14507A-3052-408A-9C9B-1ACCCE0B40C2}" destId="{979AC964-0E75-4CAA-A52A-9B090360D4C8}" srcOrd="1" destOrd="0" presId="urn:microsoft.com/office/officeart/2008/layout/HorizontalMultiLevelHierarchy"/>
    <dgm:cxn modelId="{890969B6-3AEF-489A-99A0-06C334CECCF1}" type="presOf" srcId="{10A8CDE6-414D-497D-ABC2-EC5AF4C9C721}" destId="{BA044E8C-21CD-4436-8402-F45B83BDE2A8}" srcOrd="0" destOrd="0" presId="urn:microsoft.com/office/officeart/2008/layout/HorizontalMultiLevelHierarchy"/>
    <dgm:cxn modelId="{A799B6BB-DF96-4DBA-96A5-B75A978D30EC}" type="presOf" srcId="{FD20C6AE-6D04-43EE-AE72-BD27EC179DC9}" destId="{CA932C6D-8327-4D58-AB5D-A784DA62999F}" srcOrd="0" destOrd="0" presId="urn:microsoft.com/office/officeart/2008/layout/HorizontalMultiLevelHierarchy"/>
    <dgm:cxn modelId="{1947C9F6-D50D-4C42-A38E-D3102796E1CB}" type="presOf" srcId="{97718138-A123-4367-9A7B-01368B9EC9CD}" destId="{90C896A1-AD20-4DD0-A33F-757B1B537D13}" srcOrd="0" destOrd="0" presId="urn:microsoft.com/office/officeart/2008/layout/HorizontalMultiLevelHierarchy"/>
    <dgm:cxn modelId="{6724B7FA-E861-4499-AA68-0E776FC0A29D}" srcId="{FD20C6AE-6D04-43EE-AE72-BD27EC179DC9}" destId="{4CFF57EC-3604-45C7-86A8-F4A88CE9A63B}" srcOrd="1" destOrd="0" parTransId="{C2FD015A-4948-4C3F-BF41-85B932D23DEC}" sibTransId="{528330D2-AF90-47F4-88C7-83FF6802D60A}"/>
    <dgm:cxn modelId="{59DD901F-5062-4128-9E51-7CD308BDB439}" type="presParOf" srcId="{BA044E8C-21CD-4436-8402-F45B83BDE2A8}" destId="{0C140117-CA72-4493-A30E-85A29E746983}" srcOrd="0" destOrd="0" presId="urn:microsoft.com/office/officeart/2008/layout/HorizontalMultiLevelHierarchy"/>
    <dgm:cxn modelId="{C2EF4E91-E05F-4B8A-A9F5-F7F7E495B897}" type="presParOf" srcId="{0C140117-CA72-4493-A30E-85A29E746983}" destId="{CA932C6D-8327-4D58-AB5D-A784DA62999F}" srcOrd="0" destOrd="0" presId="urn:microsoft.com/office/officeart/2008/layout/HorizontalMultiLevelHierarchy"/>
    <dgm:cxn modelId="{D67E538F-7006-4462-9BA1-C8B59469442A}" type="presParOf" srcId="{0C140117-CA72-4493-A30E-85A29E746983}" destId="{A1A54C2E-AB51-4436-ABA9-C10329BF4C06}" srcOrd="1" destOrd="0" presId="urn:microsoft.com/office/officeart/2008/layout/HorizontalMultiLevelHierarchy"/>
    <dgm:cxn modelId="{0323A2FF-0545-4A35-8810-761717AE88F1}" type="presParOf" srcId="{A1A54C2E-AB51-4436-ABA9-C10329BF4C06}" destId="{C245B8BE-D7A9-4CB9-B713-78760477B8CD}" srcOrd="0" destOrd="0" presId="urn:microsoft.com/office/officeart/2008/layout/HorizontalMultiLevelHierarchy"/>
    <dgm:cxn modelId="{2CB6643D-65A2-405D-928A-595C518C53EE}" type="presParOf" srcId="{C245B8BE-D7A9-4CB9-B713-78760477B8CD}" destId="{4ADFF46E-C2A1-4A4D-9C74-F77965F12619}" srcOrd="0" destOrd="0" presId="urn:microsoft.com/office/officeart/2008/layout/HorizontalMultiLevelHierarchy"/>
    <dgm:cxn modelId="{A4F5D0D9-D993-477E-B302-4FD840C82066}" type="presParOf" srcId="{A1A54C2E-AB51-4436-ABA9-C10329BF4C06}" destId="{0FDBF8F0-FDF0-4BB0-84D4-D116694F068C}" srcOrd="1" destOrd="0" presId="urn:microsoft.com/office/officeart/2008/layout/HorizontalMultiLevelHierarchy"/>
    <dgm:cxn modelId="{74112141-244A-409D-8278-C257B71BDEF6}" type="presParOf" srcId="{0FDBF8F0-FDF0-4BB0-84D4-D116694F068C}" destId="{AE1E0D4E-D32D-43A5-944D-DE5402D2BF1D}" srcOrd="0" destOrd="0" presId="urn:microsoft.com/office/officeart/2008/layout/HorizontalMultiLevelHierarchy"/>
    <dgm:cxn modelId="{7EACDAB0-D7B1-4131-B035-B2AC3F2F5B1C}" type="presParOf" srcId="{0FDBF8F0-FDF0-4BB0-84D4-D116694F068C}" destId="{87926790-5194-489E-8866-40341E766CF4}" srcOrd="1" destOrd="0" presId="urn:microsoft.com/office/officeart/2008/layout/HorizontalMultiLevelHierarchy"/>
    <dgm:cxn modelId="{8CF58F54-5D67-4A65-8F34-C339857DAE6A}" type="presParOf" srcId="{A1A54C2E-AB51-4436-ABA9-C10329BF4C06}" destId="{1AF02EAD-3BCA-4C34-B3DB-D803B5784A5C}" srcOrd="2" destOrd="0" presId="urn:microsoft.com/office/officeart/2008/layout/HorizontalMultiLevelHierarchy"/>
    <dgm:cxn modelId="{F2CDA318-2971-47A7-8430-CC7E9D9BC0C2}" type="presParOf" srcId="{1AF02EAD-3BCA-4C34-B3DB-D803B5784A5C}" destId="{3FA533E4-932F-4F75-8170-10CDB0C8454C}" srcOrd="0" destOrd="0" presId="urn:microsoft.com/office/officeart/2008/layout/HorizontalMultiLevelHierarchy"/>
    <dgm:cxn modelId="{5000EEED-0569-4A9A-9B27-8C122E9FB0D5}" type="presParOf" srcId="{A1A54C2E-AB51-4436-ABA9-C10329BF4C06}" destId="{57626B67-2870-47D5-AD28-AA7D11B1BEB6}" srcOrd="3" destOrd="0" presId="urn:microsoft.com/office/officeart/2008/layout/HorizontalMultiLevelHierarchy"/>
    <dgm:cxn modelId="{11554D11-7217-4CF9-ADBB-050128174525}" type="presParOf" srcId="{57626B67-2870-47D5-AD28-AA7D11B1BEB6}" destId="{E33AF533-A02A-48A3-A3C5-31B0AD0EAB60}" srcOrd="0" destOrd="0" presId="urn:microsoft.com/office/officeart/2008/layout/HorizontalMultiLevelHierarchy"/>
    <dgm:cxn modelId="{D81CB4ED-C3D3-43F2-A61F-F5D2707A898B}" type="presParOf" srcId="{57626B67-2870-47D5-AD28-AA7D11B1BEB6}" destId="{687366A9-4365-47FF-A55A-4FB2D7D3F408}" srcOrd="1" destOrd="0" presId="urn:microsoft.com/office/officeart/2008/layout/HorizontalMultiLevelHierarchy"/>
    <dgm:cxn modelId="{3507928C-A220-4145-9D53-05BB7BC140CA}" type="presParOf" srcId="{A1A54C2E-AB51-4436-ABA9-C10329BF4C06}" destId="{1E8CA60B-E353-4593-B2BB-C8D1C6580156}" srcOrd="4" destOrd="0" presId="urn:microsoft.com/office/officeart/2008/layout/HorizontalMultiLevelHierarchy"/>
    <dgm:cxn modelId="{46DB1052-99B6-48F1-8614-547AD7633F66}" type="presParOf" srcId="{1E8CA60B-E353-4593-B2BB-C8D1C6580156}" destId="{979AC964-0E75-4CAA-A52A-9B090360D4C8}" srcOrd="0" destOrd="0" presId="urn:microsoft.com/office/officeart/2008/layout/HorizontalMultiLevelHierarchy"/>
    <dgm:cxn modelId="{2A160CAF-A3C8-4E6D-BE38-6874A497E3D2}" type="presParOf" srcId="{A1A54C2E-AB51-4436-ABA9-C10329BF4C06}" destId="{97043501-F0E6-4873-83C4-F937063F3481}" srcOrd="5" destOrd="0" presId="urn:microsoft.com/office/officeart/2008/layout/HorizontalMultiLevelHierarchy"/>
    <dgm:cxn modelId="{6368EAA1-87AF-4EA6-88BC-3240823F7FA0}" type="presParOf" srcId="{97043501-F0E6-4873-83C4-F937063F3481}" destId="{90C896A1-AD20-4DD0-A33F-757B1B537D13}" srcOrd="0" destOrd="0" presId="urn:microsoft.com/office/officeart/2008/layout/HorizontalMultiLevelHierarchy"/>
    <dgm:cxn modelId="{4B7D7C52-3A69-4BA8-BD94-B59DBD186103}" type="presParOf" srcId="{97043501-F0E6-4873-83C4-F937063F3481}" destId="{8F8C5615-795E-49F7-9F40-9E84FC6B808C}"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F09629-4E81-4762-8B88-3FF3C445A1B5}" type="doc">
      <dgm:prSet loTypeId="urn:microsoft.com/office/officeart/2005/8/layout/chevron1" loCatId="process" qsTypeId="urn:microsoft.com/office/officeart/2005/8/quickstyle/simple1" qsCatId="simple" csTypeId="urn:microsoft.com/office/officeart/2005/8/colors/accent1_2" csCatId="accent1" phldr="1"/>
      <dgm:spPr/>
    </dgm:pt>
    <dgm:pt modelId="{C27907C1-4FAF-4945-8D9B-D760C624A9C3}">
      <dgm:prSet phldrT="[Testo]"/>
      <dgm:spPr/>
      <dgm:t>
        <a:bodyPr/>
        <a:lstStyle/>
        <a:p>
          <a:r>
            <a:rPr lang="it-IT" b="0" i="0" u="none" dirty="0"/>
            <a:t>circa </a:t>
          </a:r>
          <a:r>
            <a:rPr lang="it-IT" b="1" i="0" u="sng" dirty="0"/>
            <a:t>2000 lavoratori </a:t>
          </a:r>
          <a:r>
            <a:rPr lang="it-IT" b="0" i="0" u="none" dirty="0"/>
            <a:t>formati</a:t>
          </a:r>
          <a:endParaRPr lang="it-IT" dirty="0"/>
        </a:p>
      </dgm:t>
    </dgm:pt>
    <dgm:pt modelId="{48B51C8C-FA34-4AD9-89EC-1B0D63A764AA}" type="parTrans" cxnId="{DAD36D15-665A-4884-AB98-036243C034CE}">
      <dgm:prSet/>
      <dgm:spPr/>
      <dgm:t>
        <a:bodyPr/>
        <a:lstStyle/>
        <a:p>
          <a:endParaRPr lang="it-IT"/>
        </a:p>
      </dgm:t>
    </dgm:pt>
    <dgm:pt modelId="{32532BE2-7749-454D-B44B-3639A8295D4C}" type="sibTrans" cxnId="{DAD36D15-665A-4884-AB98-036243C034CE}">
      <dgm:prSet/>
      <dgm:spPr/>
      <dgm:t>
        <a:bodyPr/>
        <a:lstStyle/>
        <a:p>
          <a:endParaRPr lang="it-IT"/>
        </a:p>
      </dgm:t>
    </dgm:pt>
    <dgm:pt modelId="{6A88BFC9-7E90-4E14-9CE4-1E9FFC60B3F6}">
      <dgm:prSet phldrT="[Testo]"/>
      <dgm:spPr/>
      <dgm:t>
        <a:bodyPr/>
        <a:lstStyle/>
        <a:p>
          <a:r>
            <a:rPr lang="it-IT" b="0" i="0" u="none" dirty="0"/>
            <a:t>appartenenti a </a:t>
          </a:r>
          <a:r>
            <a:rPr lang="it-IT" b="1" i="0" u="sng" dirty="0"/>
            <a:t>70 aziende </a:t>
          </a:r>
          <a:endParaRPr lang="it-IT" b="1" u="sng" dirty="0"/>
        </a:p>
      </dgm:t>
    </dgm:pt>
    <dgm:pt modelId="{5F34F6DC-E346-4080-A4CD-E005DA86AA9F}" type="parTrans" cxnId="{F1378794-EA5B-404E-ACDF-D352EDED4F14}">
      <dgm:prSet/>
      <dgm:spPr/>
      <dgm:t>
        <a:bodyPr/>
        <a:lstStyle/>
        <a:p>
          <a:endParaRPr lang="it-IT"/>
        </a:p>
      </dgm:t>
    </dgm:pt>
    <dgm:pt modelId="{C1974927-B9EA-497A-942E-A11C1A9651DF}" type="sibTrans" cxnId="{F1378794-EA5B-404E-ACDF-D352EDED4F14}">
      <dgm:prSet/>
      <dgm:spPr/>
      <dgm:t>
        <a:bodyPr/>
        <a:lstStyle/>
        <a:p>
          <a:endParaRPr lang="it-IT"/>
        </a:p>
      </dgm:t>
    </dgm:pt>
    <dgm:pt modelId="{C6B18AFC-DDAF-4D4B-81E0-98C4B2B9D21E}">
      <dgm:prSet phldrT="[Testo]" custT="1"/>
      <dgm:spPr/>
      <dgm:t>
        <a:bodyPr/>
        <a:lstStyle/>
        <a:p>
          <a:r>
            <a:rPr lang="it-IT" sz="2000" b="0" i="0" u="none" dirty="0"/>
            <a:t>ubicate prevalentemente in </a:t>
          </a:r>
          <a:r>
            <a:rPr lang="it-IT" sz="2000" b="1" i="0" u="sng" dirty="0"/>
            <a:t>provincia di Benevento</a:t>
          </a:r>
          <a:endParaRPr lang="it-IT" sz="2000" b="1" u="sng" dirty="0"/>
        </a:p>
      </dgm:t>
    </dgm:pt>
    <dgm:pt modelId="{12452860-83A2-4726-A0A5-09AE7F54FD3A}" type="parTrans" cxnId="{CAF96495-7B4E-4849-9274-1B6303AF105F}">
      <dgm:prSet/>
      <dgm:spPr/>
      <dgm:t>
        <a:bodyPr/>
        <a:lstStyle/>
        <a:p>
          <a:endParaRPr lang="it-IT"/>
        </a:p>
      </dgm:t>
    </dgm:pt>
    <dgm:pt modelId="{AE95D563-AD57-4482-B906-97638D24DF14}" type="sibTrans" cxnId="{CAF96495-7B4E-4849-9274-1B6303AF105F}">
      <dgm:prSet/>
      <dgm:spPr/>
      <dgm:t>
        <a:bodyPr/>
        <a:lstStyle/>
        <a:p>
          <a:endParaRPr lang="it-IT"/>
        </a:p>
      </dgm:t>
    </dgm:pt>
    <dgm:pt modelId="{EC678C52-4E5E-40DD-BACD-1226E329D33A}" type="pres">
      <dgm:prSet presAssocID="{88F09629-4E81-4762-8B88-3FF3C445A1B5}" presName="Name0" presStyleCnt="0">
        <dgm:presLayoutVars>
          <dgm:dir/>
          <dgm:animLvl val="lvl"/>
          <dgm:resizeHandles val="exact"/>
        </dgm:presLayoutVars>
      </dgm:prSet>
      <dgm:spPr/>
    </dgm:pt>
    <dgm:pt modelId="{5A933C5C-7CA5-4ED1-A769-EBF2047C28E3}" type="pres">
      <dgm:prSet presAssocID="{C27907C1-4FAF-4945-8D9B-D760C624A9C3}" presName="parTxOnly" presStyleLbl="node1" presStyleIdx="0" presStyleCnt="3">
        <dgm:presLayoutVars>
          <dgm:chMax val="0"/>
          <dgm:chPref val="0"/>
          <dgm:bulletEnabled val="1"/>
        </dgm:presLayoutVars>
      </dgm:prSet>
      <dgm:spPr/>
    </dgm:pt>
    <dgm:pt modelId="{DBB39F9B-86BF-46D8-B94E-7517E508A7E3}" type="pres">
      <dgm:prSet presAssocID="{32532BE2-7749-454D-B44B-3639A8295D4C}" presName="parTxOnlySpace" presStyleCnt="0"/>
      <dgm:spPr/>
    </dgm:pt>
    <dgm:pt modelId="{9529902D-2CF1-4798-9389-1DDDE325A451}" type="pres">
      <dgm:prSet presAssocID="{6A88BFC9-7E90-4E14-9CE4-1E9FFC60B3F6}" presName="parTxOnly" presStyleLbl="node1" presStyleIdx="1" presStyleCnt="3">
        <dgm:presLayoutVars>
          <dgm:chMax val="0"/>
          <dgm:chPref val="0"/>
          <dgm:bulletEnabled val="1"/>
        </dgm:presLayoutVars>
      </dgm:prSet>
      <dgm:spPr/>
    </dgm:pt>
    <dgm:pt modelId="{A49A5C4A-6543-4AA8-BCDC-D9D301C51A78}" type="pres">
      <dgm:prSet presAssocID="{C1974927-B9EA-497A-942E-A11C1A9651DF}" presName="parTxOnlySpace" presStyleCnt="0"/>
      <dgm:spPr/>
    </dgm:pt>
    <dgm:pt modelId="{64DFD098-5CC0-4EFE-8AB5-63E6620938EA}" type="pres">
      <dgm:prSet presAssocID="{C6B18AFC-DDAF-4D4B-81E0-98C4B2B9D21E}" presName="parTxOnly" presStyleLbl="node1" presStyleIdx="2" presStyleCnt="3" custScaleY="97563">
        <dgm:presLayoutVars>
          <dgm:chMax val="0"/>
          <dgm:chPref val="0"/>
          <dgm:bulletEnabled val="1"/>
        </dgm:presLayoutVars>
      </dgm:prSet>
      <dgm:spPr/>
    </dgm:pt>
  </dgm:ptLst>
  <dgm:cxnLst>
    <dgm:cxn modelId="{DAD36D15-665A-4884-AB98-036243C034CE}" srcId="{88F09629-4E81-4762-8B88-3FF3C445A1B5}" destId="{C27907C1-4FAF-4945-8D9B-D760C624A9C3}" srcOrd="0" destOrd="0" parTransId="{48B51C8C-FA34-4AD9-89EC-1B0D63A764AA}" sibTransId="{32532BE2-7749-454D-B44B-3639A8295D4C}"/>
    <dgm:cxn modelId="{168EE417-92EF-4743-9BE6-720D9B8BD06D}" type="presOf" srcId="{88F09629-4E81-4762-8B88-3FF3C445A1B5}" destId="{EC678C52-4E5E-40DD-BACD-1226E329D33A}" srcOrd="0" destOrd="0" presId="urn:microsoft.com/office/officeart/2005/8/layout/chevron1"/>
    <dgm:cxn modelId="{AE77EB41-0438-4DED-8ABE-1E5B828196A0}" type="presOf" srcId="{C6B18AFC-DDAF-4D4B-81E0-98C4B2B9D21E}" destId="{64DFD098-5CC0-4EFE-8AB5-63E6620938EA}" srcOrd="0" destOrd="0" presId="urn:microsoft.com/office/officeart/2005/8/layout/chevron1"/>
    <dgm:cxn modelId="{D8F8DE8F-20AE-460B-BF30-3A693BA339A8}" type="presOf" srcId="{6A88BFC9-7E90-4E14-9CE4-1E9FFC60B3F6}" destId="{9529902D-2CF1-4798-9389-1DDDE325A451}" srcOrd="0" destOrd="0" presId="urn:microsoft.com/office/officeart/2005/8/layout/chevron1"/>
    <dgm:cxn modelId="{F1378794-EA5B-404E-ACDF-D352EDED4F14}" srcId="{88F09629-4E81-4762-8B88-3FF3C445A1B5}" destId="{6A88BFC9-7E90-4E14-9CE4-1E9FFC60B3F6}" srcOrd="1" destOrd="0" parTransId="{5F34F6DC-E346-4080-A4CD-E005DA86AA9F}" sibTransId="{C1974927-B9EA-497A-942E-A11C1A9651DF}"/>
    <dgm:cxn modelId="{CAF96495-7B4E-4849-9274-1B6303AF105F}" srcId="{88F09629-4E81-4762-8B88-3FF3C445A1B5}" destId="{C6B18AFC-DDAF-4D4B-81E0-98C4B2B9D21E}" srcOrd="2" destOrd="0" parTransId="{12452860-83A2-4726-A0A5-09AE7F54FD3A}" sibTransId="{AE95D563-AD57-4482-B906-97638D24DF14}"/>
    <dgm:cxn modelId="{B2CC7A97-BCF0-498E-8B5F-C217FBB68925}" type="presOf" srcId="{C27907C1-4FAF-4945-8D9B-D760C624A9C3}" destId="{5A933C5C-7CA5-4ED1-A769-EBF2047C28E3}" srcOrd="0" destOrd="0" presId="urn:microsoft.com/office/officeart/2005/8/layout/chevron1"/>
    <dgm:cxn modelId="{9C8DF3D5-E4F2-460E-96A1-8D8FC46DC609}" type="presParOf" srcId="{EC678C52-4E5E-40DD-BACD-1226E329D33A}" destId="{5A933C5C-7CA5-4ED1-A769-EBF2047C28E3}" srcOrd="0" destOrd="0" presId="urn:microsoft.com/office/officeart/2005/8/layout/chevron1"/>
    <dgm:cxn modelId="{255E496F-F32F-4699-921B-F4DA5C661A38}" type="presParOf" srcId="{EC678C52-4E5E-40DD-BACD-1226E329D33A}" destId="{DBB39F9B-86BF-46D8-B94E-7517E508A7E3}" srcOrd="1" destOrd="0" presId="urn:microsoft.com/office/officeart/2005/8/layout/chevron1"/>
    <dgm:cxn modelId="{EC1D2CEA-9DEF-4A46-8D65-527DC50F8F24}" type="presParOf" srcId="{EC678C52-4E5E-40DD-BACD-1226E329D33A}" destId="{9529902D-2CF1-4798-9389-1DDDE325A451}" srcOrd="2" destOrd="0" presId="urn:microsoft.com/office/officeart/2005/8/layout/chevron1"/>
    <dgm:cxn modelId="{F99945B2-5581-4CE3-87E1-7B347ED1D1D6}" type="presParOf" srcId="{EC678C52-4E5E-40DD-BACD-1226E329D33A}" destId="{A49A5C4A-6543-4AA8-BCDC-D9D301C51A78}" srcOrd="3" destOrd="0" presId="urn:microsoft.com/office/officeart/2005/8/layout/chevron1"/>
    <dgm:cxn modelId="{C24ADB8C-F947-4E49-9093-4ADB09B2D726}" type="presParOf" srcId="{EC678C52-4E5E-40DD-BACD-1226E329D33A}" destId="{64DFD098-5CC0-4EFE-8AB5-63E6620938E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797061-E141-42CC-86D7-5D2E3413A44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E7F55345-DDA2-4D04-9966-A0EE9AC985AC}">
      <dgm:prSet phldrT="[Testo]" custT="1"/>
      <dgm:spPr/>
      <dgm:t>
        <a:bodyPr/>
        <a:lstStyle/>
        <a:p>
          <a:pPr rtl="0"/>
          <a:r>
            <a:rPr lang="it-IT" sz="2800" b="0" i="0" u="none" dirty="0"/>
            <a:t>le spese di personale relative ai formatori per le ore di partecipazione alla formazione;</a:t>
          </a:r>
          <a:endParaRPr lang="it-IT" sz="2800" dirty="0"/>
        </a:p>
      </dgm:t>
    </dgm:pt>
    <dgm:pt modelId="{64D1F45A-AD7B-4F21-8CA6-D4E52FF099D1}" type="parTrans" cxnId="{EDC103ED-F896-4B90-85F2-8E2BA75E5889}">
      <dgm:prSet/>
      <dgm:spPr/>
      <dgm:t>
        <a:bodyPr/>
        <a:lstStyle/>
        <a:p>
          <a:endParaRPr lang="it-IT"/>
        </a:p>
      </dgm:t>
    </dgm:pt>
    <dgm:pt modelId="{6CEC3260-0444-428E-8074-262A2D456D1E}" type="sibTrans" cxnId="{EDC103ED-F896-4B90-85F2-8E2BA75E5889}">
      <dgm:prSet/>
      <dgm:spPr/>
      <dgm:t>
        <a:bodyPr/>
        <a:lstStyle/>
        <a:p>
          <a:endParaRPr lang="it-IT"/>
        </a:p>
      </dgm:t>
    </dgm:pt>
    <dgm:pt modelId="{4C54362F-1D56-425C-8A0D-502EDC92FAB8}">
      <dgm:prSet phldrT="[Testo]"/>
      <dgm:spPr/>
      <dgm:t>
        <a:bodyPr/>
        <a:lstStyle/>
        <a:p>
          <a:r>
            <a:rPr lang="it-IT" b="0" i="0" u="none" dirty="0"/>
            <a:t>i costi di esercizio relativi a formatori e partecipanti alla formazione direttamente connessi al progetto di formazione, quali le spese di viaggio, i materiali e le forniture con attinenza diretta al progetto, l’ammortamento degli strumenti e delle attrezzature per la quota da riferire al loro uso esclusivo per il progetto di formazione. Sono escluse le spese di alloggio, ad eccezione delle spese di alloggio minime necessarie per i partecipanti che sono lavoratori con disabilità;</a:t>
          </a:r>
          <a:endParaRPr lang="it-IT" dirty="0"/>
        </a:p>
      </dgm:t>
    </dgm:pt>
    <dgm:pt modelId="{7D57708D-E512-4824-9900-2C0FD1CC9071}" type="parTrans" cxnId="{07D491B6-6295-492C-9411-BA6D3DA0EF9C}">
      <dgm:prSet/>
      <dgm:spPr/>
      <dgm:t>
        <a:bodyPr/>
        <a:lstStyle/>
        <a:p>
          <a:endParaRPr lang="it-IT"/>
        </a:p>
      </dgm:t>
    </dgm:pt>
    <dgm:pt modelId="{A77D14BC-893C-4AD2-9D3E-6F295783ABAC}" type="sibTrans" cxnId="{07D491B6-6295-492C-9411-BA6D3DA0EF9C}">
      <dgm:prSet/>
      <dgm:spPr/>
      <dgm:t>
        <a:bodyPr/>
        <a:lstStyle/>
        <a:p>
          <a:endParaRPr lang="it-IT"/>
        </a:p>
      </dgm:t>
    </dgm:pt>
    <dgm:pt modelId="{0B57425C-F5DF-43D4-9799-A10DEF786447}">
      <dgm:prSet phldrT="[Testo]" custT="1"/>
      <dgm:spPr/>
      <dgm:t>
        <a:bodyPr/>
        <a:lstStyle/>
        <a:p>
          <a:pPr rtl="0"/>
          <a:r>
            <a:rPr lang="it-IT" sz="1800" b="0" i="0" u="none" dirty="0"/>
            <a:t>le spese di personale relative ai partecipanti alla formazione e le spese generali indirette (spese amministrative, locazione, spese generali) per le ore durante le quali i partecipanti hanno seguito la formazione;</a:t>
          </a:r>
          <a:endParaRPr lang="it-IT" sz="1800" dirty="0"/>
        </a:p>
      </dgm:t>
    </dgm:pt>
    <dgm:pt modelId="{863CC0EF-2FB8-460D-B025-00CEC7EE67A2}" type="parTrans" cxnId="{037D4989-FA88-4B03-B129-7D5E37DA2071}">
      <dgm:prSet/>
      <dgm:spPr/>
      <dgm:t>
        <a:bodyPr/>
        <a:lstStyle/>
        <a:p>
          <a:endParaRPr lang="it-IT"/>
        </a:p>
      </dgm:t>
    </dgm:pt>
    <dgm:pt modelId="{544F3475-9540-49B4-9E5E-A30AAF6926C6}" type="sibTrans" cxnId="{037D4989-FA88-4B03-B129-7D5E37DA2071}">
      <dgm:prSet/>
      <dgm:spPr/>
      <dgm:t>
        <a:bodyPr/>
        <a:lstStyle/>
        <a:p>
          <a:endParaRPr lang="it-IT"/>
        </a:p>
      </dgm:t>
    </dgm:pt>
    <dgm:pt modelId="{287A9782-1ACC-4C67-827F-604ECFA444F0}">
      <dgm:prSet custT="1"/>
      <dgm:spPr/>
      <dgm:t>
        <a:bodyPr/>
        <a:lstStyle/>
        <a:p>
          <a:pPr rtl="0"/>
          <a:r>
            <a:rPr lang="it-IT" sz="2400" b="0" i="0" u="none" dirty="0"/>
            <a:t>i costi dei servizi di consulenza connessi al progetto di formazione.</a:t>
          </a:r>
        </a:p>
      </dgm:t>
    </dgm:pt>
    <dgm:pt modelId="{5CC0624A-A31F-421B-846D-10FF3543308D}" type="parTrans" cxnId="{4A6EEF5C-0DCC-4310-9860-724A423314F7}">
      <dgm:prSet/>
      <dgm:spPr/>
      <dgm:t>
        <a:bodyPr/>
        <a:lstStyle/>
        <a:p>
          <a:endParaRPr lang="it-IT"/>
        </a:p>
      </dgm:t>
    </dgm:pt>
    <dgm:pt modelId="{AF75EC87-8687-4617-B0E4-BC13706DC120}" type="sibTrans" cxnId="{4A6EEF5C-0DCC-4310-9860-724A423314F7}">
      <dgm:prSet/>
      <dgm:spPr/>
      <dgm:t>
        <a:bodyPr/>
        <a:lstStyle/>
        <a:p>
          <a:endParaRPr lang="it-IT"/>
        </a:p>
      </dgm:t>
    </dgm:pt>
    <dgm:pt modelId="{9D233206-863C-4B54-8A21-EC2F22D8ADB0}" type="pres">
      <dgm:prSet presAssocID="{E6797061-E141-42CC-86D7-5D2E3413A44C}" presName="Name0" presStyleCnt="0">
        <dgm:presLayoutVars>
          <dgm:chMax val="7"/>
          <dgm:chPref val="7"/>
          <dgm:dir/>
        </dgm:presLayoutVars>
      </dgm:prSet>
      <dgm:spPr/>
    </dgm:pt>
    <dgm:pt modelId="{D12299E9-DD01-4C3B-A7CE-58263272C397}" type="pres">
      <dgm:prSet presAssocID="{E6797061-E141-42CC-86D7-5D2E3413A44C}" presName="Name1" presStyleCnt="0"/>
      <dgm:spPr/>
    </dgm:pt>
    <dgm:pt modelId="{36F5D4CA-AB08-4BF6-8673-41F37C155BAE}" type="pres">
      <dgm:prSet presAssocID="{E6797061-E141-42CC-86D7-5D2E3413A44C}" presName="cycle" presStyleCnt="0"/>
      <dgm:spPr/>
    </dgm:pt>
    <dgm:pt modelId="{D7BA10F3-789D-4B05-9649-0B02214B08D4}" type="pres">
      <dgm:prSet presAssocID="{E6797061-E141-42CC-86D7-5D2E3413A44C}" presName="srcNode" presStyleLbl="node1" presStyleIdx="0" presStyleCnt="4"/>
      <dgm:spPr/>
    </dgm:pt>
    <dgm:pt modelId="{65BDF42D-3F15-4C47-B5FD-3219C83621D5}" type="pres">
      <dgm:prSet presAssocID="{E6797061-E141-42CC-86D7-5D2E3413A44C}" presName="conn" presStyleLbl="parChTrans1D2" presStyleIdx="0" presStyleCnt="1"/>
      <dgm:spPr/>
    </dgm:pt>
    <dgm:pt modelId="{919FECE9-9D47-4C44-9F4D-CB4FF7F9EF27}" type="pres">
      <dgm:prSet presAssocID="{E6797061-E141-42CC-86D7-5D2E3413A44C}" presName="extraNode" presStyleLbl="node1" presStyleIdx="0" presStyleCnt="4"/>
      <dgm:spPr/>
    </dgm:pt>
    <dgm:pt modelId="{AA67A87E-AFBA-4956-990D-0A8D384C820C}" type="pres">
      <dgm:prSet presAssocID="{E6797061-E141-42CC-86D7-5D2E3413A44C}" presName="dstNode" presStyleLbl="node1" presStyleIdx="0" presStyleCnt="4"/>
      <dgm:spPr/>
    </dgm:pt>
    <dgm:pt modelId="{AB54FE81-D9E7-4C8D-9C91-4B41F6BCAF03}" type="pres">
      <dgm:prSet presAssocID="{E7F55345-DDA2-4D04-9966-A0EE9AC985AC}" presName="text_1" presStyleLbl="node1" presStyleIdx="0" presStyleCnt="4">
        <dgm:presLayoutVars>
          <dgm:bulletEnabled val="1"/>
        </dgm:presLayoutVars>
      </dgm:prSet>
      <dgm:spPr/>
    </dgm:pt>
    <dgm:pt modelId="{01FFB722-CC8A-4F29-9560-315C82B228B7}" type="pres">
      <dgm:prSet presAssocID="{E7F55345-DDA2-4D04-9966-A0EE9AC985AC}" presName="accent_1" presStyleCnt="0"/>
      <dgm:spPr/>
    </dgm:pt>
    <dgm:pt modelId="{FF0DAB26-6171-4343-B9D7-4613E5190DF2}" type="pres">
      <dgm:prSet presAssocID="{E7F55345-DDA2-4D04-9966-A0EE9AC985AC}" presName="accentRepeatNode" presStyleLbl="solidFgAcc1" presStyleIdx="0" presStyleCnt="4"/>
      <dgm:spPr/>
    </dgm:pt>
    <dgm:pt modelId="{6C6FD2D8-932F-4383-A509-CBD9A281B378}" type="pres">
      <dgm:prSet presAssocID="{4C54362F-1D56-425C-8A0D-502EDC92FAB8}" presName="text_2" presStyleLbl="node1" presStyleIdx="1" presStyleCnt="4">
        <dgm:presLayoutVars>
          <dgm:bulletEnabled val="1"/>
        </dgm:presLayoutVars>
      </dgm:prSet>
      <dgm:spPr/>
    </dgm:pt>
    <dgm:pt modelId="{B95752AA-0D4D-4CBE-A050-8C7AC0BAB034}" type="pres">
      <dgm:prSet presAssocID="{4C54362F-1D56-425C-8A0D-502EDC92FAB8}" presName="accent_2" presStyleCnt="0"/>
      <dgm:spPr/>
    </dgm:pt>
    <dgm:pt modelId="{AE44194D-2495-427C-98AB-FB3162BFE078}" type="pres">
      <dgm:prSet presAssocID="{4C54362F-1D56-425C-8A0D-502EDC92FAB8}" presName="accentRepeatNode" presStyleLbl="solidFgAcc1" presStyleIdx="1" presStyleCnt="4"/>
      <dgm:spPr/>
    </dgm:pt>
    <dgm:pt modelId="{89A7B07D-1A3C-47CC-BE3A-140592157EBB}" type="pres">
      <dgm:prSet presAssocID="{0B57425C-F5DF-43D4-9799-A10DEF786447}" presName="text_3" presStyleLbl="node1" presStyleIdx="2" presStyleCnt="4">
        <dgm:presLayoutVars>
          <dgm:bulletEnabled val="1"/>
        </dgm:presLayoutVars>
      </dgm:prSet>
      <dgm:spPr/>
    </dgm:pt>
    <dgm:pt modelId="{E006A0A4-12D0-450B-9E85-4A6F44381F3D}" type="pres">
      <dgm:prSet presAssocID="{0B57425C-F5DF-43D4-9799-A10DEF786447}" presName="accent_3" presStyleCnt="0"/>
      <dgm:spPr/>
    </dgm:pt>
    <dgm:pt modelId="{91D8F50B-07A8-49E6-96F7-BD64C0334799}" type="pres">
      <dgm:prSet presAssocID="{0B57425C-F5DF-43D4-9799-A10DEF786447}" presName="accentRepeatNode" presStyleLbl="solidFgAcc1" presStyleIdx="2" presStyleCnt="4"/>
      <dgm:spPr/>
    </dgm:pt>
    <dgm:pt modelId="{DEB8EC1F-F40A-4953-B5A3-7B5D6004209F}" type="pres">
      <dgm:prSet presAssocID="{287A9782-1ACC-4C67-827F-604ECFA444F0}" presName="text_4" presStyleLbl="node1" presStyleIdx="3" presStyleCnt="4">
        <dgm:presLayoutVars>
          <dgm:bulletEnabled val="1"/>
        </dgm:presLayoutVars>
      </dgm:prSet>
      <dgm:spPr/>
    </dgm:pt>
    <dgm:pt modelId="{A65E28F7-E423-461A-BC5E-1EB30AF678E5}" type="pres">
      <dgm:prSet presAssocID="{287A9782-1ACC-4C67-827F-604ECFA444F0}" presName="accent_4" presStyleCnt="0"/>
      <dgm:spPr/>
    </dgm:pt>
    <dgm:pt modelId="{7814F717-6234-4E9B-AB70-9F9C7DCC5F67}" type="pres">
      <dgm:prSet presAssocID="{287A9782-1ACC-4C67-827F-604ECFA444F0}" presName="accentRepeatNode" presStyleLbl="solidFgAcc1" presStyleIdx="3" presStyleCnt="4"/>
      <dgm:spPr/>
    </dgm:pt>
  </dgm:ptLst>
  <dgm:cxnLst>
    <dgm:cxn modelId="{A767D700-3A0E-4ACF-8C68-D2CCC8927682}" type="presOf" srcId="{6CEC3260-0444-428E-8074-262A2D456D1E}" destId="{65BDF42D-3F15-4C47-B5FD-3219C83621D5}" srcOrd="0" destOrd="0" presId="urn:microsoft.com/office/officeart/2008/layout/VerticalCurvedList"/>
    <dgm:cxn modelId="{ABB73A1D-C960-40B9-BBC8-7596A15A718F}" type="presOf" srcId="{E6797061-E141-42CC-86D7-5D2E3413A44C}" destId="{9D233206-863C-4B54-8A21-EC2F22D8ADB0}" srcOrd="0" destOrd="0" presId="urn:microsoft.com/office/officeart/2008/layout/VerticalCurvedList"/>
    <dgm:cxn modelId="{C3D4E138-2D7F-4469-A87B-748BC7540889}" type="presOf" srcId="{4C54362F-1D56-425C-8A0D-502EDC92FAB8}" destId="{6C6FD2D8-932F-4383-A509-CBD9A281B378}" srcOrd="0" destOrd="0" presId="urn:microsoft.com/office/officeart/2008/layout/VerticalCurvedList"/>
    <dgm:cxn modelId="{4A6EEF5C-0DCC-4310-9860-724A423314F7}" srcId="{E6797061-E141-42CC-86D7-5D2E3413A44C}" destId="{287A9782-1ACC-4C67-827F-604ECFA444F0}" srcOrd="3" destOrd="0" parTransId="{5CC0624A-A31F-421B-846D-10FF3543308D}" sibTransId="{AF75EC87-8687-4617-B0E4-BC13706DC120}"/>
    <dgm:cxn modelId="{037D4989-FA88-4B03-B129-7D5E37DA2071}" srcId="{E6797061-E141-42CC-86D7-5D2E3413A44C}" destId="{0B57425C-F5DF-43D4-9799-A10DEF786447}" srcOrd="2" destOrd="0" parTransId="{863CC0EF-2FB8-460D-B025-00CEC7EE67A2}" sibTransId="{544F3475-9540-49B4-9E5E-A30AAF6926C6}"/>
    <dgm:cxn modelId="{07D491B6-6295-492C-9411-BA6D3DA0EF9C}" srcId="{E6797061-E141-42CC-86D7-5D2E3413A44C}" destId="{4C54362F-1D56-425C-8A0D-502EDC92FAB8}" srcOrd="1" destOrd="0" parTransId="{7D57708D-E512-4824-9900-2C0FD1CC9071}" sibTransId="{A77D14BC-893C-4AD2-9D3E-6F295783ABAC}"/>
    <dgm:cxn modelId="{301EAAB7-8F94-41BC-A6F4-2941CCC23CFE}" type="presOf" srcId="{E7F55345-DDA2-4D04-9966-A0EE9AC985AC}" destId="{AB54FE81-D9E7-4C8D-9C91-4B41F6BCAF03}" srcOrd="0" destOrd="0" presId="urn:microsoft.com/office/officeart/2008/layout/VerticalCurvedList"/>
    <dgm:cxn modelId="{6330D4D5-092C-4D9D-BF6E-69ED1020F82B}" type="presOf" srcId="{0B57425C-F5DF-43D4-9799-A10DEF786447}" destId="{89A7B07D-1A3C-47CC-BE3A-140592157EBB}" srcOrd="0" destOrd="0" presId="urn:microsoft.com/office/officeart/2008/layout/VerticalCurvedList"/>
    <dgm:cxn modelId="{EDC103ED-F896-4B90-85F2-8E2BA75E5889}" srcId="{E6797061-E141-42CC-86D7-5D2E3413A44C}" destId="{E7F55345-DDA2-4D04-9966-A0EE9AC985AC}" srcOrd="0" destOrd="0" parTransId="{64D1F45A-AD7B-4F21-8CA6-D4E52FF099D1}" sibTransId="{6CEC3260-0444-428E-8074-262A2D456D1E}"/>
    <dgm:cxn modelId="{1360AAFD-D775-4993-9AD7-BCC2C7CC1C38}" type="presOf" srcId="{287A9782-1ACC-4C67-827F-604ECFA444F0}" destId="{DEB8EC1F-F40A-4953-B5A3-7B5D6004209F}" srcOrd="0" destOrd="0" presId="urn:microsoft.com/office/officeart/2008/layout/VerticalCurvedList"/>
    <dgm:cxn modelId="{A2DDBCC8-A601-4B44-B8C6-A39C48F1B0E3}" type="presParOf" srcId="{9D233206-863C-4B54-8A21-EC2F22D8ADB0}" destId="{D12299E9-DD01-4C3B-A7CE-58263272C397}" srcOrd="0" destOrd="0" presId="urn:microsoft.com/office/officeart/2008/layout/VerticalCurvedList"/>
    <dgm:cxn modelId="{0D907518-F881-43F0-A71F-F529894BAF99}" type="presParOf" srcId="{D12299E9-DD01-4C3B-A7CE-58263272C397}" destId="{36F5D4CA-AB08-4BF6-8673-41F37C155BAE}" srcOrd="0" destOrd="0" presId="urn:microsoft.com/office/officeart/2008/layout/VerticalCurvedList"/>
    <dgm:cxn modelId="{6C202E53-892D-474A-B715-16F4290DDFE7}" type="presParOf" srcId="{36F5D4CA-AB08-4BF6-8673-41F37C155BAE}" destId="{D7BA10F3-789D-4B05-9649-0B02214B08D4}" srcOrd="0" destOrd="0" presId="urn:microsoft.com/office/officeart/2008/layout/VerticalCurvedList"/>
    <dgm:cxn modelId="{2218B0B4-D769-4F0B-9E4D-5C74415E9147}" type="presParOf" srcId="{36F5D4CA-AB08-4BF6-8673-41F37C155BAE}" destId="{65BDF42D-3F15-4C47-B5FD-3219C83621D5}" srcOrd="1" destOrd="0" presId="urn:microsoft.com/office/officeart/2008/layout/VerticalCurvedList"/>
    <dgm:cxn modelId="{AFA3B688-F5BD-4CF5-AA1C-04DDC64D1BF3}" type="presParOf" srcId="{36F5D4CA-AB08-4BF6-8673-41F37C155BAE}" destId="{919FECE9-9D47-4C44-9F4D-CB4FF7F9EF27}" srcOrd="2" destOrd="0" presId="urn:microsoft.com/office/officeart/2008/layout/VerticalCurvedList"/>
    <dgm:cxn modelId="{E187A94F-99FB-4A29-9D1B-993996FCC5B3}" type="presParOf" srcId="{36F5D4CA-AB08-4BF6-8673-41F37C155BAE}" destId="{AA67A87E-AFBA-4956-990D-0A8D384C820C}" srcOrd="3" destOrd="0" presId="urn:microsoft.com/office/officeart/2008/layout/VerticalCurvedList"/>
    <dgm:cxn modelId="{76E50518-B26D-4FD2-B503-7E2332BEC5EA}" type="presParOf" srcId="{D12299E9-DD01-4C3B-A7CE-58263272C397}" destId="{AB54FE81-D9E7-4C8D-9C91-4B41F6BCAF03}" srcOrd="1" destOrd="0" presId="urn:microsoft.com/office/officeart/2008/layout/VerticalCurvedList"/>
    <dgm:cxn modelId="{673BBC21-B30E-4513-9BD6-54040CEAF21C}" type="presParOf" srcId="{D12299E9-DD01-4C3B-A7CE-58263272C397}" destId="{01FFB722-CC8A-4F29-9560-315C82B228B7}" srcOrd="2" destOrd="0" presId="urn:microsoft.com/office/officeart/2008/layout/VerticalCurvedList"/>
    <dgm:cxn modelId="{421E988A-5BE2-4244-8B5C-29DCEA3E56EB}" type="presParOf" srcId="{01FFB722-CC8A-4F29-9560-315C82B228B7}" destId="{FF0DAB26-6171-4343-B9D7-4613E5190DF2}" srcOrd="0" destOrd="0" presId="urn:microsoft.com/office/officeart/2008/layout/VerticalCurvedList"/>
    <dgm:cxn modelId="{982EC917-2301-4F36-AE3F-E2460F832623}" type="presParOf" srcId="{D12299E9-DD01-4C3B-A7CE-58263272C397}" destId="{6C6FD2D8-932F-4383-A509-CBD9A281B378}" srcOrd="3" destOrd="0" presId="urn:microsoft.com/office/officeart/2008/layout/VerticalCurvedList"/>
    <dgm:cxn modelId="{B5E32D05-D472-4415-8E27-543EAADF7DBB}" type="presParOf" srcId="{D12299E9-DD01-4C3B-A7CE-58263272C397}" destId="{B95752AA-0D4D-4CBE-A050-8C7AC0BAB034}" srcOrd="4" destOrd="0" presId="urn:microsoft.com/office/officeart/2008/layout/VerticalCurvedList"/>
    <dgm:cxn modelId="{AAB669E7-6175-4D4B-9086-2AF1ECF773BA}" type="presParOf" srcId="{B95752AA-0D4D-4CBE-A050-8C7AC0BAB034}" destId="{AE44194D-2495-427C-98AB-FB3162BFE078}" srcOrd="0" destOrd="0" presId="urn:microsoft.com/office/officeart/2008/layout/VerticalCurvedList"/>
    <dgm:cxn modelId="{321CFE1C-5CD5-4710-B1C5-150A9135623D}" type="presParOf" srcId="{D12299E9-DD01-4C3B-A7CE-58263272C397}" destId="{89A7B07D-1A3C-47CC-BE3A-140592157EBB}" srcOrd="5" destOrd="0" presId="urn:microsoft.com/office/officeart/2008/layout/VerticalCurvedList"/>
    <dgm:cxn modelId="{392945AF-01E9-4DC4-B718-E7AF541D9AC9}" type="presParOf" srcId="{D12299E9-DD01-4C3B-A7CE-58263272C397}" destId="{E006A0A4-12D0-450B-9E85-4A6F44381F3D}" srcOrd="6" destOrd="0" presId="urn:microsoft.com/office/officeart/2008/layout/VerticalCurvedList"/>
    <dgm:cxn modelId="{0AA1EEB3-BB66-4A1D-8EA6-806E4F679C57}" type="presParOf" srcId="{E006A0A4-12D0-450B-9E85-4A6F44381F3D}" destId="{91D8F50B-07A8-49E6-96F7-BD64C0334799}" srcOrd="0" destOrd="0" presId="urn:microsoft.com/office/officeart/2008/layout/VerticalCurvedList"/>
    <dgm:cxn modelId="{F57D9075-C1C2-4F55-AE9B-5C4FC98A9F21}" type="presParOf" srcId="{D12299E9-DD01-4C3B-A7CE-58263272C397}" destId="{DEB8EC1F-F40A-4953-B5A3-7B5D6004209F}" srcOrd="7" destOrd="0" presId="urn:microsoft.com/office/officeart/2008/layout/VerticalCurvedList"/>
    <dgm:cxn modelId="{318F03E8-923D-46B1-84B4-E26382FD2F32}" type="presParOf" srcId="{D12299E9-DD01-4C3B-A7CE-58263272C397}" destId="{A65E28F7-E423-461A-BC5E-1EB30AF678E5}" srcOrd="8" destOrd="0" presId="urn:microsoft.com/office/officeart/2008/layout/VerticalCurvedList"/>
    <dgm:cxn modelId="{4BF4A7BA-ACF5-49A0-9914-6CB382483B67}" type="presParOf" srcId="{A65E28F7-E423-461A-BC5E-1EB30AF678E5}" destId="{7814F717-6234-4E9B-AB70-9F9C7DCC5F6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8CA60B-E353-4593-B2BB-C8D1C6580156}">
      <dsp:nvSpPr>
        <dsp:cNvPr id="0" name=""/>
        <dsp:cNvSpPr/>
      </dsp:nvSpPr>
      <dsp:spPr>
        <a:xfrm>
          <a:off x="2421981" y="2430886"/>
          <a:ext cx="605971" cy="1389909"/>
        </a:xfrm>
        <a:custGeom>
          <a:avLst/>
          <a:gdLst/>
          <a:ahLst/>
          <a:cxnLst/>
          <a:rect l="0" t="0" r="0" b="0"/>
          <a:pathLst>
            <a:path>
              <a:moveTo>
                <a:pt x="0" y="0"/>
              </a:moveTo>
              <a:lnTo>
                <a:pt x="302985" y="0"/>
              </a:lnTo>
              <a:lnTo>
                <a:pt x="302985" y="1389909"/>
              </a:lnTo>
              <a:lnTo>
                <a:pt x="605971" y="138990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t-IT" sz="500" kern="1200"/>
        </a:p>
      </dsp:txBody>
      <dsp:txXfrm>
        <a:off x="2687060" y="3087934"/>
        <a:ext cx="75813" cy="75813"/>
      </dsp:txXfrm>
    </dsp:sp>
    <dsp:sp modelId="{1AF02EAD-3BCA-4C34-B3DB-D803B5784A5C}">
      <dsp:nvSpPr>
        <dsp:cNvPr id="0" name=""/>
        <dsp:cNvSpPr/>
      </dsp:nvSpPr>
      <dsp:spPr>
        <a:xfrm>
          <a:off x="2421981" y="2358461"/>
          <a:ext cx="605971" cy="91440"/>
        </a:xfrm>
        <a:custGeom>
          <a:avLst/>
          <a:gdLst/>
          <a:ahLst/>
          <a:cxnLst/>
          <a:rect l="0" t="0" r="0" b="0"/>
          <a:pathLst>
            <a:path>
              <a:moveTo>
                <a:pt x="0" y="72425"/>
              </a:moveTo>
              <a:lnTo>
                <a:pt x="302985" y="72425"/>
              </a:lnTo>
              <a:lnTo>
                <a:pt x="302985" y="45720"/>
              </a:lnTo>
              <a:lnTo>
                <a:pt x="605971" y="4572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t-IT" sz="500" kern="1200"/>
        </a:p>
      </dsp:txBody>
      <dsp:txXfrm>
        <a:off x="2709802" y="2389017"/>
        <a:ext cx="30327" cy="30327"/>
      </dsp:txXfrm>
    </dsp:sp>
    <dsp:sp modelId="{C245B8BE-D7A9-4CB9-B713-78760477B8CD}">
      <dsp:nvSpPr>
        <dsp:cNvPr id="0" name=""/>
        <dsp:cNvSpPr/>
      </dsp:nvSpPr>
      <dsp:spPr>
        <a:xfrm>
          <a:off x="2421981" y="1014271"/>
          <a:ext cx="605971" cy="1416615"/>
        </a:xfrm>
        <a:custGeom>
          <a:avLst/>
          <a:gdLst/>
          <a:ahLst/>
          <a:cxnLst/>
          <a:rect l="0" t="0" r="0" b="0"/>
          <a:pathLst>
            <a:path>
              <a:moveTo>
                <a:pt x="0" y="1416615"/>
              </a:moveTo>
              <a:lnTo>
                <a:pt x="302985" y="1416615"/>
              </a:lnTo>
              <a:lnTo>
                <a:pt x="302985" y="0"/>
              </a:lnTo>
              <a:lnTo>
                <a:pt x="605971"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t-IT" sz="500" kern="1200"/>
        </a:p>
      </dsp:txBody>
      <dsp:txXfrm>
        <a:off x="2686447" y="1684059"/>
        <a:ext cx="77038" cy="77038"/>
      </dsp:txXfrm>
    </dsp:sp>
    <dsp:sp modelId="{CA932C6D-8327-4D58-AB5D-A784DA62999F}">
      <dsp:nvSpPr>
        <dsp:cNvPr id="0" name=""/>
        <dsp:cNvSpPr/>
      </dsp:nvSpPr>
      <dsp:spPr>
        <a:xfrm rot="16200000">
          <a:off x="-470773" y="1969018"/>
          <a:ext cx="4861773" cy="92373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it-IT" sz="4400" kern="1200" dirty="0">
              <a:latin typeface="Arial Black" panose="020B0A04020102020204" pitchFamily="34" charset="0"/>
            </a:rPr>
            <a:t>FONDIMPRESA</a:t>
          </a:r>
        </a:p>
      </dsp:txBody>
      <dsp:txXfrm>
        <a:off x="-470773" y="1969018"/>
        <a:ext cx="4861773" cy="923736"/>
      </dsp:txXfrm>
    </dsp:sp>
    <dsp:sp modelId="{AE1E0D4E-D32D-43A5-944D-DE5402D2BF1D}">
      <dsp:nvSpPr>
        <dsp:cNvPr id="0" name=""/>
        <dsp:cNvSpPr/>
      </dsp:nvSpPr>
      <dsp:spPr>
        <a:xfrm>
          <a:off x="3027952" y="414258"/>
          <a:ext cx="3551355" cy="120002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it-IT" sz="1500" b="1" i="0" u="sng" kern="1200" dirty="0"/>
            <a:t>Conto formazione </a:t>
          </a:r>
          <a:r>
            <a:rPr lang="it-IT" sz="1500" b="0" i="0" u="none" kern="1200" dirty="0"/>
            <a:t>(utilizza le risorse accantonate dall’azienda)</a:t>
          </a:r>
          <a:endParaRPr lang="it-IT" sz="1500" b="0" kern="1200" dirty="0"/>
        </a:p>
      </dsp:txBody>
      <dsp:txXfrm>
        <a:off x="3027952" y="414258"/>
        <a:ext cx="3551355" cy="1200026"/>
      </dsp:txXfrm>
    </dsp:sp>
    <dsp:sp modelId="{E33AF533-A02A-48A3-A3C5-31B0AD0EAB60}">
      <dsp:nvSpPr>
        <dsp:cNvPr id="0" name=""/>
        <dsp:cNvSpPr/>
      </dsp:nvSpPr>
      <dsp:spPr>
        <a:xfrm>
          <a:off x="3027952" y="1845218"/>
          <a:ext cx="3576564" cy="111792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it-IT" sz="1500" b="1" i="0" u="sng" kern="1200" dirty="0"/>
            <a:t>Contributo aggiuntivo </a:t>
          </a:r>
          <a:r>
            <a:rPr lang="it-IT" sz="1500" b="0" i="0" u="none" kern="1200" dirty="0"/>
            <a:t>(utilizza le risorse accantonate dall’azienda + un contributo aggiuntivo)   </a:t>
          </a:r>
          <a:endParaRPr lang="it-IT" sz="1500" b="0" kern="1200" dirty="0"/>
        </a:p>
      </dsp:txBody>
      <dsp:txXfrm>
        <a:off x="3027952" y="1845218"/>
        <a:ext cx="3576564" cy="1117924"/>
      </dsp:txXfrm>
    </dsp:sp>
    <dsp:sp modelId="{90C896A1-AD20-4DD0-A33F-757B1B537D13}">
      <dsp:nvSpPr>
        <dsp:cNvPr id="0" name=""/>
        <dsp:cNvSpPr/>
      </dsp:nvSpPr>
      <dsp:spPr>
        <a:xfrm>
          <a:off x="3027952" y="3194077"/>
          <a:ext cx="3601803" cy="12534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it-IT" sz="1500" b="1" i="0" u="sng" kern="1200" dirty="0"/>
            <a:t>Conto di sistema </a:t>
          </a:r>
          <a:r>
            <a:rPr lang="it-IT" sz="1500" b="0" i="0" u="none" kern="1200" dirty="0"/>
            <a:t>(Un conto collettivo che, tramite la pubblicazione di Avvisi, consente alle aziende di partecipare a percorsi formativi comuni per territorio o settore)</a:t>
          </a:r>
          <a:endParaRPr lang="it-IT" sz="1500" b="0" kern="1200" dirty="0"/>
        </a:p>
      </dsp:txBody>
      <dsp:txXfrm>
        <a:off x="3027952" y="3194077"/>
        <a:ext cx="3601803" cy="12534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933C5C-7CA5-4ED1-A769-EBF2047C28E3}">
      <dsp:nvSpPr>
        <dsp:cNvPr id="0" name=""/>
        <dsp:cNvSpPr/>
      </dsp:nvSpPr>
      <dsp:spPr>
        <a:xfrm>
          <a:off x="2872" y="2009480"/>
          <a:ext cx="3499265" cy="1399706"/>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marL="0" lvl="0" indent="0" algn="ctr" defTabSz="1155700">
            <a:lnSpc>
              <a:spcPct val="90000"/>
            </a:lnSpc>
            <a:spcBef>
              <a:spcPct val="0"/>
            </a:spcBef>
            <a:spcAft>
              <a:spcPct val="35000"/>
            </a:spcAft>
            <a:buNone/>
          </a:pPr>
          <a:r>
            <a:rPr lang="it-IT" sz="2600" b="0" i="0" u="none" kern="1200" dirty="0"/>
            <a:t>circa </a:t>
          </a:r>
          <a:r>
            <a:rPr lang="it-IT" sz="2600" b="1" i="0" u="sng" kern="1200" dirty="0"/>
            <a:t>2000 lavoratori </a:t>
          </a:r>
          <a:r>
            <a:rPr lang="it-IT" sz="2600" b="0" i="0" u="none" kern="1200" dirty="0"/>
            <a:t>formati</a:t>
          </a:r>
          <a:endParaRPr lang="it-IT" sz="2600" kern="1200" dirty="0"/>
        </a:p>
      </dsp:txBody>
      <dsp:txXfrm>
        <a:off x="702725" y="2009480"/>
        <a:ext cx="2099559" cy="1399706"/>
      </dsp:txXfrm>
    </dsp:sp>
    <dsp:sp modelId="{9529902D-2CF1-4798-9389-1DDDE325A451}">
      <dsp:nvSpPr>
        <dsp:cNvPr id="0" name=""/>
        <dsp:cNvSpPr/>
      </dsp:nvSpPr>
      <dsp:spPr>
        <a:xfrm>
          <a:off x="3152211" y="2009480"/>
          <a:ext cx="3499265" cy="1399706"/>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marL="0" lvl="0" indent="0" algn="ctr" defTabSz="1155700">
            <a:lnSpc>
              <a:spcPct val="90000"/>
            </a:lnSpc>
            <a:spcBef>
              <a:spcPct val="0"/>
            </a:spcBef>
            <a:spcAft>
              <a:spcPct val="35000"/>
            </a:spcAft>
            <a:buNone/>
          </a:pPr>
          <a:r>
            <a:rPr lang="it-IT" sz="2600" b="0" i="0" u="none" kern="1200" dirty="0"/>
            <a:t>appartenenti a </a:t>
          </a:r>
          <a:r>
            <a:rPr lang="it-IT" sz="2600" b="1" i="0" u="sng" kern="1200" dirty="0"/>
            <a:t>70 aziende </a:t>
          </a:r>
          <a:endParaRPr lang="it-IT" sz="2600" b="1" u="sng" kern="1200" dirty="0"/>
        </a:p>
      </dsp:txBody>
      <dsp:txXfrm>
        <a:off x="3852064" y="2009480"/>
        <a:ext cx="2099559" cy="1399706"/>
      </dsp:txXfrm>
    </dsp:sp>
    <dsp:sp modelId="{64DFD098-5CC0-4EFE-8AB5-63E6620938EA}">
      <dsp:nvSpPr>
        <dsp:cNvPr id="0" name=""/>
        <dsp:cNvSpPr/>
      </dsp:nvSpPr>
      <dsp:spPr>
        <a:xfrm>
          <a:off x="6301550" y="2026535"/>
          <a:ext cx="3499265" cy="1365595"/>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it-IT" sz="2000" b="0" i="0" u="none" kern="1200" dirty="0"/>
            <a:t>ubicate prevalentemente in </a:t>
          </a:r>
          <a:r>
            <a:rPr lang="it-IT" sz="2000" b="1" i="0" u="sng" kern="1200" dirty="0"/>
            <a:t>provincia di Benevento</a:t>
          </a:r>
          <a:endParaRPr lang="it-IT" sz="2000" b="1" u="sng" kern="1200" dirty="0"/>
        </a:p>
      </dsp:txBody>
      <dsp:txXfrm>
        <a:off x="6984348" y="2026535"/>
        <a:ext cx="2133670" cy="13655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DF42D-3F15-4C47-B5FD-3219C83621D5}">
      <dsp:nvSpPr>
        <dsp:cNvPr id="0" name=""/>
        <dsp:cNvSpPr/>
      </dsp:nvSpPr>
      <dsp:spPr>
        <a:xfrm>
          <a:off x="-6126981" y="-937410"/>
          <a:ext cx="7293488" cy="7293488"/>
        </a:xfrm>
        <a:prstGeom prst="blockArc">
          <a:avLst>
            <a:gd name="adj1" fmla="val 18900000"/>
            <a:gd name="adj2" fmla="val 2700000"/>
            <a:gd name="adj3" fmla="val 296"/>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54FE81-D9E7-4C8D-9C91-4B41F6BCAF03}">
      <dsp:nvSpPr>
        <dsp:cNvPr id="0" name=""/>
        <dsp:cNvSpPr/>
      </dsp:nvSpPr>
      <dsp:spPr>
        <a:xfrm>
          <a:off x="610504" y="416587"/>
          <a:ext cx="11367538" cy="8336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71120" rIns="71120" bIns="71120" numCol="1" spcCol="1270" anchor="ctr" anchorCtr="0">
          <a:noAutofit/>
        </a:bodyPr>
        <a:lstStyle/>
        <a:p>
          <a:pPr marL="0" lvl="0" indent="0" algn="l" defTabSz="1244600" rtl="0">
            <a:lnSpc>
              <a:spcPct val="90000"/>
            </a:lnSpc>
            <a:spcBef>
              <a:spcPct val="0"/>
            </a:spcBef>
            <a:spcAft>
              <a:spcPct val="35000"/>
            </a:spcAft>
            <a:buNone/>
          </a:pPr>
          <a:r>
            <a:rPr lang="it-IT" sz="2800" b="0" i="0" u="none" kern="1200" dirty="0"/>
            <a:t>le spese di personale relative ai formatori per le ore di partecipazione alla formazione;</a:t>
          </a:r>
          <a:endParaRPr lang="it-IT" sz="2800" kern="1200" dirty="0"/>
        </a:p>
      </dsp:txBody>
      <dsp:txXfrm>
        <a:off x="610504" y="416587"/>
        <a:ext cx="11367538" cy="833607"/>
      </dsp:txXfrm>
    </dsp:sp>
    <dsp:sp modelId="{FF0DAB26-6171-4343-B9D7-4613E5190DF2}">
      <dsp:nvSpPr>
        <dsp:cNvPr id="0" name=""/>
        <dsp:cNvSpPr/>
      </dsp:nvSpPr>
      <dsp:spPr>
        <a:xfrm>
          <a:off x="89500" y="312386"/>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6FD2D8-932F-4383-A509-CBD9A281B378}">
      <dsp:nvSpPr>
        <dsp:cNvPr id="0" name=""/>
        <dsp:cNvSpPr/>
      </dsp:nvSpPr>
      <dsp:spPr>
        <a:xfrm>
          <a:off x="1088431" y="1667215"/>
          <a:ext cx="10889611" cy="8336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35560" rIns="35560" bIns="35560" numCol="1" spcCol="1270" anchor="ctr" anchorCtr="0">
          <a:noAutofit/>
        </a:bodyPr>
        <a:lstStyle/>
        <a:p>
          <a:pPr marL="0" lvl="0" indent="0" algn="l" defTabSz="622300">
            <a:lnSpc>
              <a:spcPct val="90000"/>
            </a:lnSpc>
            <a:spcBef>
              <a:spcPct val="0"/>
            </a:spcBef>
            <a:spcAft>
              <a:spcPct val="35000"/>
            </a:spcAft>
            <a:buNone/>
          </a:pPr>
          <a:r>
            <a:rPr lang="it-IT" sz="1400" b="0" i="0" u="none" kern="1200" dirty="0"/>
            <a:t>i costi di esercizio relativi a formatori e partecipanti alla formazione direttamente connessi al progetto di formazione, quali le spese di viaggio, i materiali e le forniture con attinenza diretta al progetto, l’ammortamento degli strumenti e delle attrezzature per la quota da riferire al loro uso esclusivo per il progetto di formazione. Sono escluse le spese di alloggio, ad eccezione delle spese di alloggio minime necessarie per i partecipanti che sono lavoratori con disabilità;</a:t>
          </a:r>
          <a:endParaRPr lang="it-IT" sz="1400" kern="1200" dirty="0"/>
        </a:p>
      </dsp:txBody>
      <dsp:txXfrm>
        <a:off x="1088431" y="1667215"/>
        <a:ext cx="10889611" cy="833607"/>
      </dsp:txXfrm>
    </dsp:sp>
    <dsp:sp modelId="{AE44194D-2495-427C-98AB-FB3162BFE078}">
      <dsp:nvSpPr>
        <dsp:cNvPr id="0" name=""/>
        <dsp:cNvSpPr/>
      </dsp:nvSpPr>
      <dsp:spPr>
        <a:xfrm>
          <a:off x="567426" y="1563014"/>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A7B07D-1A3C-47CC-BE3A-140592157EBB}">
      <dsp:nvSpPr>
        <dsp:cNvPr id="0" name=""/>
        <dsp:cNvSpPr/>
      </dsp:nvSpPr>
      <dsp:spPr>
        <a:xfrm>
          <a:off x="1088431" y="2917843"/>
          <a:ext cx="10889611" cy="8336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rtl="0">
            <a:lnSpc>
              <a:spcPct val="90000"/>
            </a:lnSpc>
            <a:spcBef>
              <a:spcPct val="0"/>
            </a:spcBef>
            <a:spcAft>
              <a:spcPct val="35000"/>
            </a:spcAft>
            <a:buNone/>
          </a:pPr>
          <a:r>
            <a:rPr lang="it-IT" sz="1800" b="0" i="0" u="none" kern="1200" dirty="0"/>
            <a:t>le spese di personale relative ai partecipanti alla formazione e le spese generali indirette (spese amministrative, locazione, spese generali) per le ore durante le quali i partecipanti hanno seguito la formazione;</a:t>
          </a:r>
          <a:endParaRPr lang="it-IT" sz="1800" kern="1200" dirty="0"/>
        </a:p>
      </dsp:txBody>
      <dsp:txXfrm>
        <a:off x="1088431" y="2917843"/>
        <a:ext cx="10889611" cy="833607"/>
      </dsp:txXfrm>
    </dsp:sp>
    <dsp:sp modelId="{91D8F50B-07A8-49E6-96F7-BD64C0334799}">
      <dsp:nvSpPr>
        <dsp:cNvPr id="0" name=""/>
        <dsp:cNvSpPr/>
      </dsp:nvSpPr>
      <dsp:spPr>
        <a:xfrm>
          <a:off x="567426" y="2813642"/>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B8EC1F-F40A-4953-B5A3-7B5D6004209F}">
      <dsp:nvSpPr>
        <dsp:cNvPr id="0" name=""/>
        <dsp:cNvSpPr/>
      </dsp:nvSpPr>
      <dsp:spPr>
        <a:xfrm>
          <a:off x="610504" y="4168472"/>
          <a:ext cx="11367538" cy="8336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0960" rIns="60960" bIns="60960" numCol="1" spcCol="1270" anchor="ctr" anchorCtr="0">
          <a:noAutofit/>
        </a:bodyPr>
        <a:lstStyle/>
        <a:p>
          <a:pPr marL="0" lvl="0" indent="0" algn="l" defTabSz="1066800" rtl="0">
            <a:lnSpc>
              <a:spcPct val="90000"/>
            </a:lnSpc>
            <a:spcBef>
              <a:spcPct val="0"/>
            </a:spcBef>
            <a:spcAft>
              <a:spcPct val="35000"/>
            </a:spcAft>
            <a:buNone/>
          </a:pPr>
          <a:r>
            <a:rPr lang="it-IT" sz="2400" b="0" i="0" u="none" kern="1200" dirty="0"/>
            <a:t>i costi dei servizi di consulenza connessi al progetto di formazione.</a:t>
          </a:r>
        </a:p>
      </dsp:txBody>
      <dsp:txXfrm>
        <a:off x="610504" y="4168472"/>
        <a:ext cx="11367538" cy="833607"/>
      </dsp:txXfrm>
    </dsp:sp>
    <dsp:sp modelId="{7814F717-6234-4E9B-AB70-9F9C7DCC5F67}">
      <dsp:nvSpPr>
        <dsp:cNvPr id="0" name=""/>
        <dsp:cNvSpPr/>
      </dsp:nvSpPr>
      <dsp:spPr>
        <a:xfrm>
          <a:off x="89500" y="4064271"/>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4102927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324340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83950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2411631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0619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77156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424799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244113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281266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2800616C-967F-4A93-85DC-0B659B97101E}" type="datetimeFigureOut">
              <a:rPr lang="it-IT" smtClean="0"/>
              <a:t>05/07/2022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3589112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800616C-967F-4A93-85DC-0B659B97101E}" type="datetimeFigureOut">
              <a:rPr lang="it-IT" smtClean="0"/>
              <a:t>05/07/2022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1601291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800616C-967F-4A93-85DC-0B659B97101E}" type="datetimeFigureOut">
              <a:rPr lang="it-IT" smtClean="0"/>
              <a:t>05/07/2022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527852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2800616C-967F-4A93-85DC-0B659B97101E}" type="datetimeFigureOut">
              <a:rPr lang="it-IT" smtClean="0"/>
              <a:t>05/07/2022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1345853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0616C-967F-4A93-85DC-0B659B97101E}" type="datetimeFigureOut">
              <a:rPr lang="it-IT" smtClean="0"/>
              <a:t>05/07/2022</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18195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2800616C-967F-4A93-85DC-0B659B97101E}" type="datetimeFigureOut">
              <a:rPr lang="it-IT" smtClean="0"/>
              <a:t>05/07/2022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197337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2800616C-967F-4A93-85DC-0B659B97101E}" type="datetimeFigureOut">
              <a:rPr lang="it-IT" smtClean="0"/>
              <a:t>05/07/2022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A47278-E06F-435E-ADDA-303463F9D835}" type="slidenum">
              <a:rPr lang="it-IT" smtClean="0"/>
              <a:t>‹N›</a:t>
            </a:fld>
            <a:endParaRPr lang="it-IT"/>
          </a:p>
        </p:txBody>
      </p:sp>
    </p:spTree>
    <p:extLst>
      <p:ext uri="{BB962C8B-B14F-4D97-AF65-F5344CB8AC3E}">
        <p14:creationId xmlns:p14="http://schemas.microsoft.com/office/powerpoint/2010/main" val="2565311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00616C-967F-4A93-85DC-0B659B97101E}" type="datetimeFigureOut">
              <a:rPr lang="it-IT" smtClean="0"/>
              <a:t>05/07/2022</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1A47278-E06F-435E-ADDA-303463F9D835}" type="slidenum">
              <a:rPr lang="it-IT" smtClean="0"/>
              <a:t>‹N›</a:t>
            </a:fld>
            <a:endParaRPr lang="it-IT"/>
          </a:p>
        </p:txBody>
      </p:sp>
    </p:spTree>
    <p:extLst>
      <p:ext uri="{BB962C8B-B14F-4D97-AF65-F5344CB8AC3E}">
        <p14:creationId xmlns:p14="http://schemas.microsoft.com/office/powerpoint/2010/main" val="3148065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064" y="1841680"/>
            <a:ext cx="9066727" cy="2962140"/>
          </a:xfrm>
          <a:prstGeom prst="rect">
            <a:avLst/>
          </a:prstGeom>
        </p:spPr>
      </p:pic>
    </p:spTree>
    <p:extLst>
      <p:ext uri="{BB962C8B-B14F-4D97-AF65-F5344CB8AC3E}">
        <p14:creationId xmlns:p14="http://schemas.microsoft.com/office/powerpoint/2010/main" val="291736713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e 6"/>
          <p:cNvSpPr/>
          <p:nvPr/>
        </p:nvSpPr>
        <p:spPr>
          <a:xfrm>
            <a:off x="6593983" y="3970562"/>
            <a:ext cx="2846231" cy="2752211"/>
          </a:xfrm>
          <a:prstGeom prst="ellipse">
            <a:avLst/>
          </a:prstGeom>
          <a:solidFill>
            <a:schemeClr val="accent1">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155" y="2682675"/>
            <a:ext cx="4868213" cy="1519706"/>
          </a:xfrm>
          <a:prstGeom prst="rect">
            <a:avLst/>
          </a:prstGeom>
          <a:ln w="38100">
            <a:solidFill>
              <a:srgbClr val="E48312"/>
            </a:solidFill>
          </a:ln>
        </p:spPr>
      </p:pic>
      <p:sp>
        <p:nvSpPr>
          <p:cNvPr id="10" name="CasellaDiTesto 9"/>
          <p:cNvSpPr txBox="1"/>
          <p:nvPr/>
        </p:nvSpPr>
        <p:spPr>
          <a:xfrm>
            <a:off x="6387921" y="4543462"/>
            <a:ext cx="3258356" cy="1938992"/>
          </a:xfrm>
          <a:prstGeom prst="rect">
            <a:avLst/>
          </a:prstGeom>
          <a:noFill/>
        </p:spPr>
        <p:txBody>
          <a:bodyPr wrap="square" rtlCol="0">
            <a:spAutoFit/>
          </a:bodyPr>
          <a:lstStyle/>
          <a:p>
            <a:pPr algn="ctr"/>
            <a:r>
              <a:rPr lang="it-IT" sz="2400" dirty="0">
                <a:solidFill>
                  <a:srgbClr val="AC4608"/>
                </a:solidFill>
              </a:rPr>
              <a:t>Agenzia formativa qualificata presso il Fondo Interprofessonale Fondimpresa.</a:t>
            </a:r>
          </a:p>
        </p:txBody>
      </p:sp>
      <p:cxnSp>
        <p:nvCxnSpPr>
          <p:cNvPr id="3" name="Connettore 2 2"/>
          <p:cNvCxnSpPr/>
          <p:nvPr/>
        </p:nvCxnSpPr>
        <p:spPr>
          <a:xfrm flipV="1">
            <a:off x="4997003" y="1893195"/>
            <a:ext cx="1596980" cy="75636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1" name="Connettore 2 10"/>
          <p:cNvCxnSpPr/>
          <p:nvPr/>
        </p:nvCxnSpPr>
        <p:spPr>
          <a:xfrm>
            <a:off x="4997003" y="4235494"/>
            <a:ext cx="1596980" cy="75636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2" name="Ovale 11"/>
          <p:cNvSpPr/>
          <p:nvPr/>
        </p:nvSpPr>
        <p:spPr>
          <a:xfrm>
            <a:off x="6593983" y="137883"/>
            <a:ext cx="2846231" cy="2752211"/>
          </a:xfrm>
          <a:prstGeom prst="ellipse">
            <a:avLst/>
          </a:prstGeom>
          <a:solidFill>
            <a:schemeClr val="accent1">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p:cNvSpPr txBox="1"/>
          <p:nvPr/>
        </p:nvSpPr>
        <p:spPr>
          <a:xfrm>
            <a:off x="6593982" y="780201"/>
            <a:ext cx="2846232" cy="1569660"/>
          </a:xfrm>
          <a:prstGeom prst="rect">
            <a:avLst/>
          </a:prstGeom>
          <a:noFill/>
        </p:spPr>
        <p:txBody>
          <a:bodyPr wrap="square" rtlCol="0">
            <a:spAutoFit/>
          </a:bodyPr>
          <a:lstStyle/>
          <a:p>
            <a:pPr algn="ctr"/>
            <a:r>
              <a:rPr lang="it-IT" sz="2400" dirty="0">
                <a:solidFill>
                  <a:srgbClr val="AC4608"/>
                </a:solidFill>
              </a:rPr>
              <a:t>Agenzia formativa accreditata presso la Regione Campania</a:t>
            </a:r>
          </a:p>
        </p:txBody>
      </p:sp>
    </p:spTree>
    <p:extLst>
      <p:ext uri="{BB962C8B-B14F-4D97-AF65-F5344CB8AC3E}">
        <p14:creationId xmlns:p14="http://schemas.microsoft.com/office/powerpoint/2010/main" val="10106369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4878" y="17041"/>
            <a:ext cx="4598473" cy="1420838"/>
          </a:xfrm>
          <a:prstGeom prst="rect">
            <a:avLst/>
          </a:prstGeom>
          <a:noFill/>
        </p:spPr>
      </p:pic>
      <p:graphicFrame>
        <p:nvGraphicFramePr>
          <p:cNvPr id="7" name="Diagramma 6"/>
          <p:cNvGraphicFramePr/>
          <p:nvPr>
            <p:extLst>
              <p:ext uri="{D42A27DB-BD31-4B8C-83A1-F6EECF244321}">
                <p14:modId xmlns:p14="http://schemas.microsoft.com/office/powerpoint/2010/main" val="1225006943"/>
              </p:ext>
            </p:extLst>
          </p:nvPr>
        </p:nvGraphicFramePr>
        <p:xfrm>
          <a:off x="-573825" y="1771367"/>
          <a:ext cx="8128000" cy="48617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asellaDiTesto 7"/>
          <p:cNvSpPr txBox="1"/>
          <p:nvPr/>
        </p:nvSpPr>
        <p:spPr>
          <a:xfrm>
            <a:off x="818166" y="339013"/>
            <a:ext cx="2987898" cy="1754326"/>
          </a:xfrm>
          <a:prstGeom prst="rect">
            <a:avLst/>
          </a:prstGeom>
          <a:noFill/>
        </p:spPr>
        <p:txBody>
          <a:bodyPr wrap="square" rtlCol="0">
            <a:spAutoFit/>
          </a:bodyPr>
          <a:lstStyle/>
          <a:p>
            <a:r>
              <a:rPr lang="it-IT" sz="3600" b="1" i="1" u="sng" dirty="0">
                <a:solidFill>
                  <a:srgbClr val="E48312"/>
                </a:solidFill>
                <a:effectLst>
                  <a:outerShdw blurRad="38100" dist="38100" dir="2700000" algn="tl">
                    <a:srgbClr val="000000">
                      <a:alpha val="43137"/>
                    </a:srgbClr>
                  </a:outerShdw>
                </a:effectLst>
              </a:rPr>
              <a:t>Fondimpresa ha tre canali</a:t>
            </a:r>
          </a:p>
          <a:p>
            <a:br>
              <a:rPr lang="it-IT" dirty="0"/>
            </a:br>
            <a:endParaRPr lang="it-IT" dirty="0"/>
          </a:p>
        </p:txBody>
      </p:sp>
    </p:spTree>
    <p:extLst>
      <p:ext uri="{BB962C8B-B14F-4D97-AF65-F5344CB8AC3E}">
        <p14:creationId xmlns:p14="http://schemas.microsoft.com/office/powerpoint/2010/main" val="3642691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4878" y="17041"/>
            <a:ext cx="4598473" cy="1420838"/>
          </a:xfrm>
          <a:prstGeom prst="rect">
            <a:avLst/>
          </a:prstGeom>
          <a:noFill/>
        </p:spPr>
      </p:pic>
      <p:graphicFrame>
        <p:nvGraphicFramePr>
          <p:cNvPr id="5" name="Diagramma 4"/>
          <p:cNvGraphicFramePr/>
          <p:nvPr>
            <p:extLst>
              <p:ext uri="{D42A27DB-BD31-4B8C-83A1-F6EECF244321}">
                <p14:modId xmlns:p14="http://schemas.microsoft.com/office/powerpoint/2010/main" val="2659767661"/>
              </p:ext>
            </p:extLst>
          </p:nvPr>
        </p:nvGraphicFramePr>
        <p:xfrm>
          <a:off x="203197" y="1579547"/>
          <a:ext cx="980368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ttangolo 5"/>
          <p:cNvSpPr/>
          <p:nvPr/>
        </p:nvSpPr>
        <p:spPr>
          <a:xfrm>
            <a:off x="230349" y="2233239"/>
            <a:ext cx="8202502" cy="923330"/>
          </a:xfrm>
          <a:prstGeom prst="rect">
            <a:avLst/>
          </a:prstGeom>
          <a:noFill/>
        </p:spPr>
        <p:txBody>
          <a:bodyPr wrap="none" lIns="91440" tIns="45720" rIns="91440" bIns="45720">
            <a:spAutoFit/>
          </a:bodyPr>
          <a:lstStyle/>
          <a:p>
            <a:pPr algn="ctr"/>
            <a:r>
              <a:rPr lang="it-IT"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I numeri della NewForm:</a:t>
            </a:r>
          </a:p>
        </p:txBody>
      </p:sp>
    </p:spTree>
    <p:extLst>
      <p:ext uri="{BB962C8B-B14F-4D97-AF65-F5344CB8AC3E}">
        <p14:creationId xmlns:p14="http://schemas.microsoft.com/office/powerpoint/2010/main" val="222325507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5812" y="231819"/>
            <a:ext cx="4429066" cy="3416320"/>
          </a:xfrm>
          <a:prstGeom prst="rect">
            <a:avLst/>
          </a:prstGeom>
          <a:noFill/>
        </p:spPr>
        <p:txBody>
          <a:bodyPr wrap="square" lIns="91440" tIns="45720" rIns="91440" bIns="45720">
            <a:spAutoFit/>
          </a:bodyPr>
          <a:lstStyle/>
          <a:p>
            <a:r>
              <a:rPr lang="it-IT"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Credito d’imposta </a:t>
            </a:r>
          </a:p>
          <a:p>
            <a:r>
              <a:rPr lang="it-IT"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Formazione 4.0</a:t>
            </a:r>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4878" y="17041"/>
            <a:ext cx="4598473" cy="1420838"/>
          </a:xfrm>
          <a:prstGeom prst="rect">
            <a:avLst/>
          </a:prstGeom>
          <a:noFill/>
        </p:spPr>
      </p:pic>
      <p:sp>
        <p:nvSpPr>
          <p:cNvPr id="6" name="Ovale 5"/>
          <p:cNvSpPr/>
          <p:nvPr/>
        </p:nvSpPr>
        <p:spPr>
          <a:xfrm>
            <a:off x="3993165" y="1454920"/>
            <a:ext cx="5190186" cy="4842457"/>
          </a:xfrm>
          <a:prstGeom prst="ellipse">
            <a:avLst/>
          </a:prstGeom>
          <a:solidFill>
            <a:schemeClr val="accent1">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p:cNvSpPr txBox="1"/>
          <p:nvPr/>
        </p:nvSpPr>
        <p:spPr>
          <a:xfrm>
            <a:off x="4443925" y="1832127"/>
            <a:ext cx="4288665" cy="4339650"/>
          </a:xfrm>
          <a:prstGeom prst="rect">
            <a:avLst/>
          </a:prstGeom>
          <a:noFill/>
        </p:spPr>
        <p:txBody>
          <a:bodyPr wrap="square" rtlCol="0">
            <a:spAutoFit/>
          </a:bodyPr>
          <a:lstStyle/>
          <a:p>
            <a:pPr algn="ctr"/>
            <a:r>
              <a:rPr lang="it-IT" sz="2400" dirty="0">
                <a:solidFill>
                  <a:srgbClr val="AC4608"/>
                </a:solidFill>
              </a:rPr>
              <a:t>La misura del Credito d’imposta Formazione 4.0 prevista dal Piano Nazionale Industria 4.0 ha l’obiettivo di sostenere lo sviluppo tecnologico e digitale delle imprese verso quel modello di Industry 4.0 che oggi il mercato richiede con sempre maggiore forza e urgenza.</a:t>
            </a:r>
            <a:endParaRPr lang="it-IT" sz="2400" b="0" dirty="0">
              <a:solidFill>
                <a:srgbClr val="AC4608"/>
              </a:solidFill>
              <a:effectLst/>
            </a:endParaRPr>
          </a:p>
          <a:p>
            <a:br>
              <a:rPr lang="it-IT" dirty="0"/>
            </a:br>
            <a:endParaRPr lang="it-IT" dirty="0"/>
          </a:p>
        </p:txBody>
      </p:sp>
    </p:spTree>
    <p:extLst>
      <p:ext uri="{BB962C8B-B14F-4D97-AF65-F5344CB8AC3E}">
        <p14:creationId xmlns:p14="http://schemas.microsoft.com/office/powerpoint/2010/main" val="4259107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a 7"/>
          <p:cNvGraphicFramePr/>
          <p:nvPr>
            <p:extLst>
              <p:ext uri="{D42A27DB-BD31-4B8C-83A1-F6EECF244321}">
                <p14:modId xmlns:p14="http://schemas.microsoft.com/office/powerpoint/2010/main" val="1709634820"/>
              </p:ext>
            </p:extLst>
          </p:nvPr>
        </p:nvGraphicFramePr>
        <p:xfrm>
          <a:off x="-90153" y="1439333"/>
          <a:ext cx="1205462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ttangolo 8"/>
          <p:cNvSpPr/>
          <p:nvPr/>
        </p:nvSpPr>
        <p:spPr>
          <a:xfrm>
            <a:off x="0" y="133983"/>
            <a:ext cx="7072769" cy="1446550"/>
          </a:xfrm>
          <a:prstGeom prst="rect">
            <a:avLst/>
          </a:prstGeom>
          <a:noFill/>
        </p:spPr>
        <p:txBody>
          <a:bodyPr wrap="none" lIns="91440" tIns="45720" rIns="91440" bIns="45720">
            <a:spAutoFit/>
          </a:bodyPr>
          <a:lstStyle/>
          <a:p>
            <a:pPr algn="ctr"/>
            <a:r>
              <a:rPr lang="it-IT"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Attualmente, tra le spese </a:t>
            </a:r>
            <a:br>
              <a:rPr lang="it-IT"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br>
            <a:r>
              <a:rPr lang="it-IT"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ammissibili rientrano: </a:t>
            </a:r>
          </a:p>
        </p:txBody>
      </p:sp>
    </p:spTree>
    <p:extLst>
      <p:ext uri="{BB962C8B-B14F-4D97-AF65-F5344CB8AC3E}">
        <p14:creationId xmlns:p14="http://schemas.microsoft.com/office/powerpoint/2010/main" val="4182826357"/>
      </p:ext>
    </p:extLst>
  </p:cSld>
  <p:clrMapOvr>
    <a:masterClrMapping/>
  </p:clrMapOvr>
  <p:transition spd="slow">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361320" cy="1854163"/>
          </a:xfrm>
          <a:prstGeom prst="rect">
            <a:avLst/>
          </a:prstGeom>
        </p:spPr>
      </p:pic>
      <p:sp>
        <p:nvSpPr>
          <p:cNvPr id="5" name="Rettangolo 4"/>
          <p:cNvSpPr/>
          <p:nvPr/>
        </p:nvSpPr>
        <p:spPr>
          <a:xfrm>
            <a:off x="432734" y="1598819"/>
            <a:ext cx="1677062" cy="523220"/>
          </a:xfrm>
          <a:prstGeom prst="rect">
            <a:avLst/>
          </a:prstGeom>
          <a:noFill/>
        </p:spPr>
        <p:txBody>
          <a:bodyPr wrap="none" lIns="91440" tIns="45720" rIns="91440" bIns="45720">
            <a:spAutoFit/>
          </a:bodyPr>
          <a:lstStyle/>
          <a:p>
            <a:r>
              <a:rPr lang="it-IT" sz="2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Contatti:</a:t>
            </a:r>
            <a:endParaRPr lang="it-IT"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2" name="CasellaDiTesto 1"/>
          <p:cNvSpPr txBox="1"/>
          <p:nvPr/>
        </p:nvSpPr>
        <p:spPr>
          <a:xfrm>
            <a:off x="432734" y="2138321"/>
            <a:ext cx="10423393" cy="400110"/>
          </a:xfrm>
          <a:prstGeom prst="rect">
            <a:avLst/>
          </a:prstGeom>
          <a:noFill/>
        </p:spPr>
        <p:txBody>
          <a:bodyPr wrap="square" rtlCol="0">
            <a:spAutoFit/>
          </a:bodyPr>
          <a:lstStyle/>
          <a:p>
            <a:r>
              <a:rPr lang="it-IT" sz="2000" b="1" u="sng" dirty="0">
                <a:solidFill>
                  <a:srgbClr val="AC4608"/>
                </a:solidFill>
              </a:rPr>
              <a:t>giuliagenovese@newform2010.com</a:t>
            </a:r>
          </a:p>
        </p:txBody>
      </p:sp>
      <p:sp>
        <p:nvSpPr>
          <p:cNvPr id="6" name="Rettangolo 5"/>
          <p:cNvSpPr/>
          <p:nvPr/>
        </p:nvSpPr>
        <p:spPr>
          <a:xfrm>
            <a:off x="432734" y="4023447"/>
            <a:ext cx="1786066" cy="523220"/>
          </a:xfrm>
          <a:prstGeom prst="rect">
            <a:avLst/>
          </a:prstGeom>
          <a:noFill/>
        </p:spPr>
        <p:txBody>
          <a:bodyPr wrap="none" lIns="91440" tIns="45720" rIns="91440" bIns="45720">
            <a:spAutoFit/>
          </a:bodyPr>
          <a:lstStyle/>
          <a:p>
            <a:r>
              <a:rPr lang="it-IT" sz="2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Indirizzo:</a:t>
            </a:r>
          </a:p>
        </p:txBody>
      </p:sp>
      <p:sp>
        <p:nvSpPr>
          <p:cNvPr id="7" name="Rettangolo 6"/>
          <p:cNvSpPr/>
          <p:nvPr/>
        </p:nvSpPr>
        <p:spPr>
          <a:xfrm>
            <a:off x="432734" y="2822590"/>
            <a:ext cx="2711255" cy="523220"/>
          </a:xfrm>
          <a:prstGeom prst="rect">
            <a:avLst/>
          </a:prstGeom>
          <a:noFill/>
        </p:spPr>
        <p:txBody>
          <a:bodyPr wrap="none" lIns="91440" tIns="45720" rIns="91440" bIns="45720">
            <a:spAutoFit/>
          </a:bodyPr>
          <a:lstStyle/>
          <a:p>
            <a:r>
              <a:rPr lang="it-IT" sz="2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Telefono e fax:</a:t>
            </a:r>
          </a:p>
        </p:txBody>
      </p:sp>
      <p:sp>
        <p:nvSpPr>
          <p:cNvPr id="3" name="CasellaDiTesto 2"/>
          <p:cNvSpPr txBox="1"/>
          <p:nvPr/>
        </p:nvSpPr>
        <p:spPr>
          <a:xfrm>
            <a:off x="432734" y="3342494"/>
            <a:ext cx="8659751" cy="400110"/>
          </a:xfrm>
          <a:prstGeom prst="rect">
            <a:avLst/>
          </a:prstGeom>
          <a:noFill/>
        </p:spPr>
        <p:txBody>
          <a:bodyPr wrap="square" rtlCol="0">
            <a:spAutoFit/>
          </a:bodyPr>
          <a:lstStyle/>
          <a:p>
            <a:r>
              <a:rPr lang="it-IT" sz="2000" b="1" u="sng" dirty="0">
                <a:solidFill>
                  <a:srgbClr val="AC4608"/>
                </a:solidFill>
              </a:rPr>
              <a:t>0824 847328</a:t>
            </a:r>
          </a:p>
        </p:txBody>
      </p:sp>
      <p:sp>
        <p:nvSpPr>
          <p:cNvPr id="8" name="CasellaDiTesto 7"/>
          <p:cNvSpPr txBox="1"/>
          <p:nvPr/>
        </p:nvSpPr>
        <p:spPr>
          <a:xfrm>
            <a:off x="432734" y="4546667"/>
            <a:ext cx="7997781" cy="400110"/>
          </a:xfrm>
          <a:prstGeom prst="rect">
            <a:avLst/>
          </a:prstGeom>
          <a:noFill/>
        </p:spPr>
        <p:txBody>
          <a:bodyPr wrap="square" rtlCol="0">
            <a:spAutoFit/>
          </a:bodyPr>
          <a:lstStyle/>
          <a:p>
            <a:r>
              <a:rPr lang="it-IT" sz="2000" b="1" u="sng" dirty="0">
                <a:solidFill>
                  <a:srgbClr val="AC4608"/>
                </a:solidFill>
              </a:rPr>
              <a:t>Via San Rocco 18, Montesarchio BN</a:t>
            </a:r>
          </a:p>
        </p:txBody>
      </p:sp>
      <p:sp>
        <p:nvSpPr>
          <p:cNvPr id="9" name="Rettangolo 8"/>
          <p:cNvSpPr/>
          <p:nvPr/>
        </p:nvSpPr>
        <p:spPr>
          <a:xfrm>
            <a:off x="-1171977" y="5350730"/>
            <a:ext cx="12192000" cy="769441"/>
          </a:xfrm>
          <a:prstGeom prst="rect">
            <a:avLst/>
          </a:prstGeom>
          <a:noFill/>
        </p:spPr>
        <p:txBody>
          <a:bodyPr wrap="square" lIns="91440" tIns="45720" rIns="91440" bIns="45720">
            <a:spAutoFit/>
          </a:bodyPr>
          <a:lstStyle/>
          <a:p>
            <a:pPr algn="ctr"/>
            <a:r>
              <a:rPr lang="it-IT"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Per info: </a:t>
            </a:r>
            <a:r>
              <a:rPr lang="it-IT" sz="4400" b="1" u="sng" cap="none" spc="0" dirty="0">
                <a:ln w="12700">
                  <a:solidFill>
                    <a:schemeClr val="accent1"/>
                  </a:solidFill>
                  <a:prstDash val="solid"/>
                </a:ln>
                <a:solidFill>
                  <a:srgbClr val="AC4608"/>
                </a:solidFill>
                <a:effectLst>
                  <a:outerShdw dist="38100" dir="2640000" algn="bl" rotWithShape="0">
                    <a:schemeClr val="accent1"/>
                  </a:outerShdw>
                </a:effectLst>
              </a:rPr>
              <a:t>www.newform2010.com</a:t>
            </a:r>
          </a:p>
        </p:txBody>
      </p:sp>
    </p:spTree>
    <p:extLst>
      <p:ext uri="{BB962C8B-B14F-4D97-AF65-F5344CB8AC3E}">
        <p14:creationId xmlns:p14="http://schemas.microsoft.com/office/powerpoint/2010/main" val="351137402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theme/theme1.xml><?xml version="1.0" encoding="utf-8"?>
<a:theme xmlns:a="http://schemas.openxmlformats.org/drawingml/2006/main" name="Sfaccettatura">
  <a:themeElements>
    <a:clrScheme name="Arancion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TotalTime>
  <Words>321</Words>
  <Application>Microsoft Office PowerPoint</Application>
  <PresentationFormat>Widescreen</PresentationFormat>
  <Paragraphs>28</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Arial</vt:lpstr>
      <vt:lpstr>Arial Black</vt:lpstr>
      <vt:lpstr>Trebuchet MS</vt:lpstr>
      <vt:lpstr>Wingdings 3</vt:lpstr>
      <vt:lpstr>Sfaccettatura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User</dc:creator>
  <cp:lastModifiedBy>PATTOBN</cp:lastModifiedBy>
  <cp:revision>17</cp:revision>
  <dcterms:created xsi:type="dcterms:W3CDTF">2022-06-15T00:12:18Z</dcterms:created>
  <dcterms:modified xsi:type="dcterms:W3CDTF">2022-07-05T15:21:31Z</dcterms:modified>
</cp:coreProperties>
</file>